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699" r:id="rId3"/>
    <p:sldId id="608" r:id="rId4"/>
    <p:sldId id="683" r:id="rId5"/>
    <p:sldId id="684" r:id="rId6"/>
    <p:sldId id="685" r:id="rId7"/>
    <p:sldId id="686" r:id="rId8"/>
    <p:sldId id="687" r:id="rId9"/>
    <p:sldId id="681" r:id="rId10"/>
    <p:sldId id="682" r:id="rId11"/>
    <p:sldId id="688" r:id="rId12"/>
    <p:sldId id="689" r:id="rId13"/>
    <p:sldId id="263" r:id="rId14"/>
    <p:sldId id="275" r:id="rId15"/>
    <p:sldId id="690" r:id="rId16"/>
    <p:sldId id="698" r:id="rId17"/>
    <p:sldId id="606" r:id="rId18"/>
    <p:sldId id="691" r:id="rId19"/>
    <p:sldId id="637" r:id="rId20"/>
    <p:sldId id="692" r:id="rId21"/>
    <p:sldId id="694" r:id="rId22"/>
    <p:sldId id="693" r:id="rId23"/>
    <p:sldId id="695" r:id="rId24"/>
    <p:sldId id="634" r:id="rId25"/>
    <p:sldId id="696" r:id="rId26"/>
    <p:sldId id="613" r:id="rId27"/>
    <p:sldId id="697" r:id="rId28"/>
    <p:sldId id="664" r:id="rId29"/>
    <p:sldId id="574" r:id="rId30"/>
    <p:sldId id="259" r:id="rId31"/>
  </p:sldIdLst>
  <p:sldSz cx="9144000" cy="6858000" type="screen4x3"/>
  <p:notesSz cx="9926638" cy="6797675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nıtım" id="{E02D90A1-3691-49D7-8E22-25DFD81D74C8}">
          <p14:sldIdLst>
            <p14:sldId id="699"/>
            <p14:sldId id="608"/>
            <p14:sldId id="683"/>
            <p14:sldId id="684"/>
            <p14:sldId id="685"/>
            <p14:sldId id="686"/>
            <p14:sldId id="687"/>
            <p14:sldId id="681"/>
            <p14:sldId id="682"/>
            <p14:sldId id="688"/>
            <p14:sldId id="689"/>
            <p14:sldId id="263"/>
            <p14:sldId id="275"/>
          </p14:sldIdLst>
        </p14:section>
        <p14:section name="Ana Eylem 1 KA1" id="{39CAE405-3271-4896-A226-553914AD8E27}">
          <p14:sldIdLst>
            <p14:sldId id="690"/>
            <p14:sldId id="698"/>
            <p14:sldId id="606"/>
            <p14:sldId id="691"/>
            <p14:sldId id="637"/>
            <p14:sldId id="692"/>
            <p14:sldId id="694"/>
            <p14:sldId id="693"/>
          </p14:sldIdLst>
        </p14:section>
        <p14:section name="Ana Eylem 2 KA2" id="{BDA84BDB-332E-47FC-9B75-C926A8B12A8B}">
          <p14:sldIdLst>
            <p14:sldId id="695"/>
            <p14:sldId id="634"/>
            <p14:sldId id="696"/>
            <p14:sldId id="613"/>
            <p14:sldId id="697"/>
          </p14:sldIdLst>
        </p14:section>
        <p14:section name="Merkezi Projeler" id="{3A8065AA-404F-410B-B865-8AA099E6CE78}">
          <p14:sldIdLst>
            <p14:sldId id="664"/>
          </p14:sldIdLst>
        </p14:section>
        <p14:section name="Online Eğitimler/Sosyal Medya" id="{9F89B750-9C5A-46AB-AB1D-7C6D2406CCDC}">
          <p14:sldIdLst>
            <p14:sldId id="574"/>
          </p14:sldIdLst>
        </p14:section>
        <p14:section name="Teşekkür" id="{351FD04C-C46E-4046-AEED-4F3017E09CCC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00"/>
    <a:srgbClr val="39B1AB"/>
    <a:srgbClr val="009999"/>
    <a:srgbClr val="499EA9"/>
    <a:srgbClr val="886CC0"/>
    <a:srgbClr val="6F4DB3"/>
    <a:srgbClr val="2C8C45"/>
    <a:srgbClr val="70AC2E"/>
    <a:srgbClr val="BE4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5" autoAdjust="0"/>
    <p:restoredTop sz="94663" autoAdjust="0"/>
  </p:normalViewPr>
  <p:slideViewPr>
    <p:cSldViewPr snapToObjects="1">
      <p:cViewPr>
        <p:scale>
          <a:sx n="110" d="100"/>
          <a:sy n="110" d="100"/>
        </p:scale>
        <p:origin x="-924" y="-72"/>
      </p:cViewPr>
      <p:guideLst>
        <p:guide orient="horz" pos="273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26772"/>
    </p:cViewPr>
  </p:sorterViewPr>
  <p:notesViewPr>
    <p:cSldViewPr snapToObjects="1">
      <p:cViewPr varScale="1">
        <p:scale>
          <a:sx n="154" d="100"/>
          <a:sy n="154" d="100"/>
        </p:scale>
        <p:origin x="-5656" y="-104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B697F-A900-1D48-A45A-9CC6C042B8F0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222CFD-8E3E-784A-ABDD-5F979823E31C}">
      <dgm:prSet custT="1"/>
      <dgm:spPr/>
      <dgm:t>
        <a:bodyPr/>
        <a:lstStyle/>
        <a:p>
          <a:pPr rtl="0"/>
          <a:r>
            <a:rPr lang="en-US" sz="3200" b="1" smtClean="0">
              <a:solidFill>
                <a:schemeClr val="tx1"/>
              </a:solidFill>
              <a:latin typeface="+mn-lt"/>
            </a:rPr>
            <a:t>ERASMUS+</a:t>
          </a:r>
          <a:endParaRPr lang="en-US" sz="3200" b="1" dirty="0">
            <a:solidFill>
              <a:schemeClr val="tx1"/>
            </a:solidFill>
            <a:latin typeface="+mn-lt"/>
          </a:endParaRPr>
        </a:p>
      </dgm:t>
    </dgm:pt>
    <dgm:pt modelId="{842F2DE9-61CE-1D45-8579-7A3BC7943086}" type="parTrans" cxnId="{C3ECD107-9405-5341-BEEC-F2B15ACC201A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AB210A0C-B409-194C-9FE2-8F3B29A601C9}" type="sibTrans" cxnId="{C3ECD107-9405-5341-BEEC-F2B15ACC201A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CA8CA9BE-E25D-3645-8C20-A7819FDDD965}">
      <dgm:prSet custT="1"/>
      <dgm:spPr/>
      <dgm:t>
        <a:bodyPr/>
        <a:lstStyle/>
        <a:p>
          <a:r>
            <a:rPr lang="en-US" sz="1300" b="1" dirty="0" err="1" smtClean="0">
              <a:solidFill>
                <a:schemeClr val="tx1"/>
              </a:solidFill>
              <a:latin typeface="+mn-lt"/>
            </a:rPr>
            <a:t>Değerlendirme</a:t>
          </a:r>
          <a:endParaRPr lang="en-US" sz="1300" b="1" dirty="0">
            <a:solidFill>
              <a:schemeClr val="tx1"/>
            </a:solidFill>
            <a:latin typeface="+mn-lt"/>
          </a:endParaRPr>
        </a:p>
      </dgm:t>
    </dgm:pt>
    <dgm:pt modelId="{250B71EC-D8F5-3442-86B3-0A6EB6157AD9}" type="parTrans" cxnId="{810953C2-215A-8F44-922B-58EFBEAA8055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2E2E4252-0E8D-B149-AA44-29259DA8BE4F}" type="sibTrans" cxnId="{810953C2-215A-8F44-922B-58EFBEAA8055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AE64AFEF-1F7E-A54F-BB8F-4E64EAE6327B}">
      <dgm:prSet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+mn-lt"/>
            </a:rPr>
            <a:t>Mevcut</a:t>
          </a:r>
          <a:r>
            <a:rPr lang="en-US" sz="14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ihtiyaçlar</a:t>
          </a:r>
          <a:r>
            <a:rPr lang="en-US" sz="1400" b="1" dirty="0" smtClean="0">
              <a:solidFill>
                <a:schemeClr val="tx1"/>
              </a:solidFill>
              <a:latin typeface="+mn-lt"/>
            </a:rPr>
            <a:t>,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problemler</a:t>
          </a:r>
          <a:r>
            <a:rPr lang="en-US" sz="14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ve</a:t>
          </a:r>
          <a:r>
            <a:rPr lang="en-US" sz="14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+mn-lt"/>
            </a:rPr>
            <a:t>fırsatlar</a:t>
          </a:r>
          <a:endParaRPr lang="en-US" sz="1400" b="1" dirty="0">
            <a:solidFill>
              <a:schemeClr val="tx1"/>
            </a:solidFill>
            <a:latin typeface="+mn-lt"/>
          </a:endParaRPr>
        </a:p>
      </dgm:t>
    </dgm:pt>
    <dgm:pt modelId="{3704F4E1-ECE8-4649-8EB5-232BAF0DD092}" type="parTrans" cxnId="{12FECACA-CCC6-C248-8BE1-91A018BDC5B4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06323FEF-6E89-DF41-926E-C8D4FFF07868}" type="sibTrans" cxnId="{12FECACA-CCC6-C248-8BE1-91A018BDC5B4}">
      <dgm:prSet/>
      <dgm:spPr/>
      <dgm:t>
        <a:bodyPr/>
        <a:lstStyle/>
        <a:p>
          <a:endParaRPr lang="en-US" b="1">
            <a:solidFill>
              <a:schemeClr val="tx1"/>
            </a:solidFill>
            <a:latin typeface="+mn-lt"/>
          </a:endParaRPr>
        </a:p>
      </dgm:t>
    </dgm:pt>
    <dgm:pt modelId="{C1C0FB8A-12DF-9F43-B9BA-CF429C8AE5C5}" type="pres">
      <dgm:prSet presAssocID="{BD2B697F-A900-1D48-A45A-9CC6C042B8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4879A-0C0F-1847-B2EC-94CFD019AE66}" type="pres">
      <dgm:prSet presAssocID="{BD2B697F-A900-1D48-A45A-9CC6C042B8F0}" presName="vNodes" presStyleCnt="0"/>
      <dgm:spPr/>
    </dgm:pt>
    <dgm:pt modelId="{506A924D-210A-2541-AA1C-7DA50C5B2D71}" type="pres">
      <dgm:prSet presAssocID="{AE64AFEF-1F7E-A54F-BB8F-4E64EAE632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FF0B4-A966-8948-907A-892424BC663E}" type="pres">
      <dgm:prSet presAssocID="{06323FEF-6E89-DF41-926E-C8D4FFF07868}" presName="spacerT" presStyleCnt="0"/>
      <dgm:spPr/>
    </dgm:pt>
    <dgm:pt modelId="{9288CFE8-3752-B94B-A0FC-66E30CC2BB3D}" type="pres">
      <dgm:prSet presAssocID="{06323FEF-6E89-DF41-926E-C8D4FFF0786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3C4946E-80E0-0B46-864C-926412D62710}" type="pres">
      <dgm:prSet presAssocID="{06323FEF-6E89-DF41-926E-C8D4FFF07868}" presName="spacerB" presStyleCnt="0"/>
      <dgm:spPr/>
    </dgm:pt>
    <dgm:pt modelId="{24FDDA52-F6C6-4644-A1B6-20CE3E9AB476}" type="pres">
      <dgm:prSet presAssocID="{CA8CA9BE-E25D-3645-8C20-A7819FDDD9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C2CD7-645B-E84C-832D-B1400FBE95A5}" type="pres">
      <dgm:prSet presAssocID="{BD2B697F-A900-1D48-A45A-9CC6C042B8F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D85DFA1A-F9D5-A147-82A0-5A171991EE9D}" type="pres">
      <dgm:prSet presAssocID="{BD2B697F-A900-1D48-A45A-9CC6C042B8F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EBDC6E5-852B-4942-8B7C-85512E2DFF95}" type="pres">
      <dgm:prSet presAssocID="{BD2B697F-A900-1D48-A45A-9CC6C042B8F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CD107-9405-5341-BEEC-F2B15ACC201A}" srcId="{BD2B697F-A900-1D48-A45A-9CC6C042B8F0}" destId="{59222CFD-8E3E-784A-ABDD-5F979823E31C}" srcOrd="2" destOrd="0" parTransId="{842F2DE9-61CE-1D45-8579-7A3BC7943086}" sibTransId="{AB210A0C-B409-194C-9FE2-8F3B29A601C9}"/>
    <dgm:cxn modelId="{6C275AA5-6A54-1141-A91C-DF2538052AB9}" type="presOf" srcId="{06323FEF-6E89-DF41-926E-C8D4FFF07868}" destId="{9288CFE8-3752-B94B-A0FC-66E30CC2BB3D}" srcOrd="0" destOrd="0" presId="urn:microsoft.com/office/officeart/2005/8/layout/equation2"/>
    <dgm:cxn modelId="{FCB19BAC-4019-244B-BD68-02813DE78F7C}" type="presOf" srcId="{AE64AFEF-1F7E-A54F-BB8F-4E64EAE6327B}" destId="{506A924D-210A-2541-AA1C-7DA50C5B2D71}" srcOrd="0" destOrd="0" presId="urn:microsoft.com/office/officeart/2005/8/layout/equation2"/>
    <dgm:cxn modelId="{BF60BAF4-CF23-F54F-9931-B05E3AB12D49}" type="presOf" srcId="{2E2E4252-0E8D-B149-AA44-29259DA8BE4F}" destId="{D85DFA1A-F9D5-A147-82A0-5A171991EE9D}" srcOrd="1" destOrd="0" presId="urn:microsoft.com/office/officeart/2005/8/layout/equation2"/>
    <dgm:cxn modelId="{079EE824-B2E4-D548-BC15-2F70B053DC8D}" type="presOf" srcId="{59222CFD-8E3E-784A-ABDD-5F979823E31C}" destId="{1EBDC6E5-852B-4942-8B7C-85512E2DFF95}" srcOrd="0" destOrd="0" presId="urn:microsoft.com/office/officeart/2005/8/layout/equation2"/>
    <dgm:cxn modelId="{810953C2-215A-8F44-922B-58EFBEAA8055}" srcId="{BD2B697F-A900-1D48-A45A-9CC6C042B8F0}" destId="{CA8CA9BE-E25D-3645-8C20-A7819FDDD965}" srcOrd="1" destOrd="0" parTransId="{250B71EC-D8F5-3442-86B3-0A6EB6157AD9}" sibTransId="{2E2E4252-0E8D-B149-AA44-29259DA8BE4F}"/>
    <dgm:cxn modelId="{12FECACA-CCC6-C248-8BE1-91A018BDC5B4}" srcId="{BD2B697F-A900-1D48-A45A-9CC6C042B8F0}" destId="{AE64AFEF-1F7E-A54F-BB8F-4E64EAE6327B}" srcOrd="0" destOrd="0" parTransId="{3704F4E1-ECE8-4649-8EB5-232BAF0DD092}" sibTransId="{06323FEF-6E89-DF41-926E-C8D4FFF07868}"/>
    <dgm:cxn modelId="{2185986B-0713-7D49-9024-23D8AD0F3C31}" type="presOf" srcId="{CA8CA9BE-E25D-3645-8C20-A7819FDDD965}" destId="{24FDDA52-F6C6-4644-A1B6-20CE3E9AB476}" srcOrd="0" destOrd="0" presId="urn:microsoft.com/office/officeart/2005/8/layout/equation2"/>
    <dgm:cxn modelId="{731642B0-07E2-6A4F-BE22-8DF3F35C8595}" type="presOf" srcId="{2E2E4252-0E8D-B149-AA44-29259DA8BE4F}" destId="{B41C2CD7-645B-E84C-832D-B1400FBE95A5}" srcOrd="0" destOrd="0" presId="urn:microsoft.com/office/officeart/2005/8/layout/equation2"/>
    <dgm:cxn modelId="{2F421996-2370-0C4A-8D4D-0DCC55FA15BD}" type="presOf" srcId="{BD2B697F-A900-1D48-A45A-9CC6C042B8F0}" destId="{C1C0FB8A-12DF-9F43-B9BA-CF429C8AE5C5}" srcOrd="0" destOrd="0" presId="urn:microsoft.com/office/officeart/2005/8/layout/equation2"/>
    <dgm:cxn modelId="{71719A37-7BDE-A447-92D4-2E5A8755F68E}" type="presParOf" srcId="{C1C0FB8A-12DF-9F43-B9BA-CF429C8AE5C5}" destId="{1F44879A-0C0F-1847-B2EC-94CFD019AE66}" srcOrd="0" destOrd="0" presId="urn:microsoft.com/office/officeart/2005/8/layout/equation2"/>
    <dgm:cxn modelId="{A04CE886-A1C7-B04C-A132-2CB694BDAAFC}" type="presParOf" srcId="{1F44879A-0C0F-1847-B2EC-94CFD019AE66}" destId="{506A924D-210A-2541-AA1C-7DA50C5B2D71}" srcOrd="0" destOrd="0" presId="urn:microsoft.com/office/officeart/2005/8/layout/equation2"/>
    <dgm:cxn modelId="{F5B5F60C-78C9-F141-A2C1-B78E259037AE}" type="presParOf" srcId="{1F44879A-0C0F-1847-B2EC-94CFD019AE66}" destId="{88FFF0B4-A966-8948-907A-892424BC663E}" srcOrd="1" destOrd="0" presId="urn:microsoft.com/office/officeart/2005/8/layout/equation2"/>
    <dgm:cxn modelId="{5588C883-C10A-D646-8863-927CAA07BA2F}" type="presParOf" srcId="{1F44879A-0C0F-1847-B2EC-94CFD019AE66}" destId="{9288CFE8-3752-B94B-A0FC-66E30CC2BB3D}" srcOrd="2" destOrd="0" presId="urn:microsoft.com/office/officeart/2005/8/layout/equation2"/>
    <dgm:cxn modelId="{34672519-04AB-5A4D-89E4-438D9429E416}" type="presParOf" srcId="{1F44879A-0C0F-1847-B2EC-94CFD019AE66}" destId="{63C4946E-80E0-0B46-864C-926412D62710}" srcOrd="3" destOrd="0" presId="urn:microsoft.com/office/officeart/2005/8/layout/equation2"/>
    <dgm:cxn modelId="{42848651-BFB2-9D45-9F90-8F0A8FD6D20C}" type="presParOf" srcId="{1F44879A-0C0F-1847-B2EC-94CFD019AE66}" destId="{24FDDA52-F6C6-4644-A1B6-20CE3E9AB476}" srcOrd="4" destOrd="0" presId="urn:microsoft.com/office/officeart/2005/8/layout/equation2"/>
    <dgm:cxn modelId="{264DAEAB-EE9C-3042-B85E-B36E90E9E2CF}" type="presParOf" srcId="{C1C0FB8A-12DF-9F43-B9BA-CF429C8AE5C5}" destId="{B41C2CD7-645B-E84C-832D-B1400FBE95A5}" srcOrd="1" destOrd="0" presId="urn:microsoft.com/office/officeart/2005/8/layout/equation2"/>
    <dgm:cxn modelId="{D0016F20-2F08-3B4F-AD59-B700927014AF}" type="presParOf" srcId="{B41C2CD7-645B-E84C-832D-B1400FBE95A5}" destId="{D85DFA1A-F9D5-A147-82A0-5A171991EE9D}" srcOrd="0" destOrd="0" presId="urn:microsoft.com/office/officeart/2005/8/layout/equation2"/>
    <dgm:cxn modelId="{169B14C8-1F29-5545-A3C9-E449F9E292DA}" type="presParOf" srcId="{C1C0FB8A-12DF-9F43-B9BA-CF429C8AE5C5}" destId="{1EBDC6E5-852B-4942-8B7C-85512E2DFF95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+mj-lt"/>
            </a:rPr>
            <a:t>Öğrenci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B7DC29BF-917E-2448-8658-C7AAFD9656B0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Öğrenim  Hareketliliği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8BE1F96C-A404-AE44-9914-EBAF19A18ECF}" type="parTrans" cxnId="{E2BC74B1-A26A-DE4C-8D61-70EDD906E68C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C808A40B-E93B-4243-A49B-0C4AA6C60817}" type="sibTrans" cxnId="{E2BC74B1-A26A-DE4C-8D61-70EDD906E68C}">
      <dgm:prSet/>
      <dgm:spPr/>
      <dgm:t>
        <a:bodyPr/>
        <a:lstStyle/>
        <a:p>
          <a:endParaRPr lang="en-US"/>
        </a:p>
      </dgm:t>
    </dgm:pt>
    <dgm:pt modelId="{543A6D15-D247-C14E-B15C-5D4474924DAE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Staj Hareketliliği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ACE1BACA-C805-3F42-9ACC-6D86843E0B9A}" type="parTrans" cxnId="{1B2FEE74-0A56-C84E-B7D7-4B2887011912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EC044A90-C216-AA48-BD53-99E683C70A4C}" type="sibTrans" cxnId="{1B2FEE74-0A56-C84E-B7D7-4B2887011912}">
      <dgm:prSet/>
      <dgm:spPr/>
      <dgm:t>
        <a:bodyPr/>
        <a:lstStyle/>
        <a:p>
          <a:endParaRPr lang="en-US"/>
        </a:p>
      </dgm:t>
    </dgm:pt>
    <dgm:pt modelId="{AA96AE81-58BF-7A44-95CA-04F94A575D12}">
      <dgm:prSet/>
      <dgm:spPr/>
      <dgm:t>
        <a:bodyPr/>
        <a:lstStyle/>
        <a:p>
          <a:r>
            <a:rPr lang="tr-TR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3-12 ay </a:t>
          </a:r>
          <a:endParaRPr lang="en-US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C60AC62D-348A-1045-9619-9B0442D4F576}">
      <dgm:prSet/>
      <dgm:spPr/>
      <dgm:t>
        <a:bodyPr/>
        <a:lstStyle/>
        <a:p>
          <a:r>
            <a:rPr lang="tr-TR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2-12 ay </a:t>
          </a:r>
          <a:endParaRPr lang="en-US">
            <a:solidFill>
              <a:srgbClr val="000000"/>
            </a:solidFill>
            <a:latin typeface="+mj-lt"/>
          </a:endParaRPr>
        </a:p>
      </dgm:t>
    </dgm:pt>
    <dgm:pt modelId="{AA1EF0D8-D158-C246-B127-46CAAA60B566}" type="parTrans" cxnId="{974C5669-D452-4E4D-A85E-825281BA4DCA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C2255A94-4F3E-9F42-BC95-4E24DB3C6C07}" type="sibTrans" cxnId="{974C5669-D452-4E4D-A85E-825281BA4DCA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149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1797E64D-DBD6-814E-8BE5-B4DC4FEAB02E}" type="pres">
      <dgm:prSet presAssocID="{8BE1F96C-A404-AE44-9914-EBAF19A18EC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428DF6E-93A4-9A43-A07E-961BFCEF6CBC}" type="pres">
      <dgm:prSet presAssocID="{B7DC29BF-917E-2448-8658-C7AAFD9656B0}" presName="hierRoot2" presStyleCnt="0">
        <dgm:presLayoutVars>
          <dgm:hierBranch val="init"/>
        </dgm:presLayoutVars>
      </dgm:prSet>
      <dgm:spPr/>
    </dgm:pt>
    <dgm:pt modelId="{7AC7B342-A20A-9F4C-BC80-00D3246F8086}" type="pres">
      <dgm:prSet presAssocID="{B7DC29BF-917E-2448-8658-C7AAFD9656B0}" presName="rootComposite" presStyleCnt="0"/>
      <dgm:spPr/>
    </dgm:pt>
    <dgm:pt modelId="{2EE7F7C7-43F8-B34D-8D5A-F883B867003C}" type="pres">
      <dgm:prSet presAssocID="{B7DC29BF-917E-2448-8658-C7AAFD9656B0}" presName="rootText" presStyleLbl="node2" presStyleIdx="0" presStyleCnt="2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9C2CE-B72C-E345-BCDA-C7A4BCF96DD0}" type="pres">
      <dgm:prSet presAssocID="{B7DC29BF-917E-2448-8658-C7AAFD9656B0}" presName="rootConnector" presStyleLbl="node2" presStyleIdx="0" presStyleCnt="2"/>
      <dgm:spPr/>
      <dgm:t>
        <a:bodyPr/>
        <a:lstStyle/>
        <a:p>
          <a:endParaRPr lang="en-US"/>
        </a:p>
      </dgm:t>
    </dgm:pt>
    <dgm:pt modelId="{5F812162-125D-1141-A7CA-CF867A651A8F}" type="pres">
      <dgm:prSet presAssocID="{B7DC29BF-917E-2448-8658-C7AAFD9656B0}" presName="hierChild4" presStyleCnt="0"/>
      <dgm:spPr/>
    </dgm:pt>
    <dgm:pt modelId="{BF20F3C6-6742-A947-BD98-6994C6CA4229}" type="pres">
      <dgm:prSet presAssocID="{D756F30E-047F-2E4C-94E3-4F3AC4B44E3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3" presStyleIdx="0" presStyleCnt="2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CAA453C-1D51-FB49-BCA2-9445A9D28A27}" type="pres">
      <dgm:prSet presAssocID="{B7DC29BF-917E-2448-8658-C7AAFD9656B0}" presName="hierChild5" presStyleCnt="0"/>
      <dgm:spPr/>
    </dgm:pt>
    <dgm:pt modelId="{28230495-CE81-2F49-83D8-BC23F12CDAC1}" type="pres">
      <dgm:prSet presAssocID="{ACE1BACA-C805-3F42-9ACC-6D86843E0B9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9794DCB-C3BF-2F4A-A020-8BD7C6CBA465}" type="pres">
      <dgm:prSet presAssocID="{543A6D15-D247-C14E-B15C-5D4474924DAE}" presName="hierRoot2" presStyleCnt="0">
        <dgm:presLayoutVars>
          <dgm:hierBranch val="init"/>
        </dgm:presLayoutVars>
      </dgm:prSet>
      <dgm:spPr/>
    </dgm:pt>
    <dgm:pt modelId="{DC253605-CECE-5749-A2EC-746CD1002328}" type="pres">
      <dgm:prSet presAssocID="{543A6D15-D247-C14E-B15C-5D4474924DAE}" presName="rootComposite" presStyleCnt="0"/>
      <dgm:spPr/>
    </dgm:pt>
    <dgm:pt modelId="{ED636A15-5A54-024C-8113-486FF464D1D7}" type="pres">
      <dgm:prSet presAssocID="{543A6D15-D247-C14E-B15C-5D4474924DAE}" presName="rootText" presStyleLbl="node2" presStyleIdx="1" presStyleCnt="2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C4AFE-291A-E240-8C5A-14C20787A23D}" type="pres">
      <dgm:prSet presAssocID="{543A6D15-D247-C14E-B15C-5D4474924DA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8627831-3288-E849-8BC2-8CE2456E3A79}" type="pres">
      <dgm:prSet presAssocID="{543A6D15-D247-C14E-B15C-5D4474924DAE}" presName="hierChild4" presStyleCnt="0"/>
      <dgm:spPr/>
    </dgm:pt>
    <dgm:pt modelId="{DE0B1745-63CE-714F-BD81-FCFAA279FBFE}" type="pres">
      <dgm:prSet presAssocID="{AA1EF0D8-D158-C246-B127-46CAAA60B56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AF02EA5-4588-7D47-97D1-C698B7EAFB20}" type="pres">
      <dgm:prSet presAssocID="{C60AC62D-348A-1045-9619-9B0442D4F576}" presName="hierRoot2" presStyleCnt="0">
        <dgm:presLayoutVars>
          <dgm:hierBranch val="init"/>
        </dgm:presLayoutVars>
      </dgm:prSet>
      <dgm:spPr/>
    </dgm:pt>
    <dgm:pt modelId="{76E86D1A-C1BA-FA4B-A95F-26F78E5CA8E1}" type="pres">
      <dgm:prSet presAssocID="{C60AC62D-348A-1045-9619-9B0442D4F576}" presName="rootComposite" presStyleCnt="0"/>
      <dgm:spPr/>
    </dgm:pt>
    <dgm:pt modelId="{1533C33F-C44E-404B-A8F6-55ACC99221BF}" type="pres">
      <dgm:prSet presAssocID="{C60AC62D-348A-1045-9619-9B0442D4F57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15E1F-6F38-6741-BDFD-36E9C30766EF}" type="pres">
      <dgm:prSet presAssocID="{C60AC62D-348A-1045-9619-9B0442D4F576}" presName="rootConnector" presStyleLbl="node3" presStyleIdx="1" presStyleCnt="2"/>
      <dgm:spPr/>
      <dgm:t>
        <a:bodyPr/>
        <a:lstStyle/>
        <a:p>
          <a:endParaRPr lang="en-US"/>
        </a:p>
      </dgm:t>
    </dgm:pt>
    <dgm:pt modelId="{C99222C5-DF41-604C-88F1-B6D693867B07}" type="pres">
      <dgm:prSet presAssocID="{C60AC62D-348A-1045-9619-9B0442D4F576}" presName="hierChild4" presStyleCnt="0"/>
      <dgm:spPr/>
    </dgm:pt>
    <dgm:pt modelId="{078C9AAB-F930-3041-9A2D-460BFC7C9C47}" type="pres">
      <dgm:prSet presAssocID="{C60AC62D-348A-1045-9619-9B0442D4F576}" presName="hierChild5" presStyleCnt="0"/>
      <dgm:spPr/>
    </dgm:pt>
    <dgm:pt modelId="{DFBEF9C7-3896-5144-8CFF-E2813C7A919A}" type="pres">
      <dgm:prSet presAssocID="{543A6D15-D247-C14E-B15C-5D4474924DAE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68F73C1B-A6B2-8641-9337-52BF6A81F601}" type="presOf" srcId="{B7DC29BF-917E-2448-8658-C7AAFD9656B0}" destId="{84B9C2CE-B72C-E345-BCDA-C7A4BCF96DD0}" srcOrd="1" destOrd="0" presId="urn:microsoft.com/office/officeart/2005/8/layout/orgChart1"/>
    <dgm:cxn modelId="{974C5669-D452-4E4D-A85E-825281BA4DCA}" srcId="{543A6D15-D247-C14E-B15C-5D4474924DAE}" destId="{C60AC62D-348A-1045-9619-9B0442D4F576}" srcOrd="0" destOrd="0" parTransId="{AA1EF0D8-D158-C246-B127-46CAAA60B566}" sibTransId="{C2255A94-4F3E-9F42-BC95-4E24DB3C6C07}"/>
    <dgm:cxn modelId="{AB471771-314A-F744-A7A0-D561C828EE08}" type="presOf" srcId="{C60AC62D-348A-1045-9619-9B0442D4F576}" destId="{1533C33F-C44E-404B-A8F6-55ACC99221BF}" srcOrd="0" destOrd="0" presId="urn:microsoft.com/office/officeart/2005/8/layout/orgChart1"/>
    <dgm:cxn modelId="{CDB909FD-C199-0D46-81A9-B1572AD95413}" type="presOf" srcId="{AA96AE81-58BF-7A44-95CA-04F94A575D12}" destId="{50A1A90D-6740-B44E-ADA0-42193D27E837}" srcOrd="0" destOrd="0" presId="urn:microsoft.com/office/officeart/2005/8/layout/orgChart1"/>
    <dgm:cxn modelId="{E9C9F16B-39F3-424E-A148-296EB2EE8B43}" type="presOf" srcId="{543A6D15-D247-C14E-B15C-5D4474924DAE}" destId="{8E6C4AFE-291A-E240-8C5A-14C20787A23D}" srcOrd="1" destOrd="0" presId="urn:microsoft.com/office/officeart/2005/8/layout/orgChart1"/>
    <dgm:cxn modelId="{E2BC74B1-A26A-DE4C-8D61-70EDD906E68C}" srcId="{D2AE4E81-0E79-284D-B9DF-2212D1AA0437}" destId="{B7DC29BF-917E-2448-8658-C7AAFD9656B0}" srcOrd="0" destOrd="0" parTransId="{8BE1F96C-A404-AE44-9914-EBAF19A18ECF}" sibTransId="{C808A40B-E93B-4243-A49B-0C4AA6C60817}"/>
    <dgm:cxn modelId="{9CCF7F5A-0B00-7E48-8118-F90E82B8F724}" type="presOf" srcId="{AA96AE81-58BF-7A44-95CA-04F94A575D12}" destId="{B3AD24A9-2327-0940-B2DD-2253FE9C311E}" srcOrd="1" destOrd="0" presId="urn:microsoft.com/office/officeart/2005/8/layout/orgChart1"/>
    <dgm:cxn modelId="{91088C3A-9F27-6A47-980E-6C0D7AF036F1}" srcId="{B7DC29BF-917E-2448-8658-C7AAFD9656B0}" destId="{AA96AE81-58BF-7A44-95CA-04F94A575D12}" srcOrd="0" destOrd="0" parTransId="{D756F30E-047F-2E4C-94E3-4F3AC4B44E3C}" sibTransId="{22D4DD5E-B915-884C-8007-1E69CAC32026}"/>
    <dgm:cxn modelId="{7CA79B9C-7BC0-D240-ABDE-83BE23F84C32}" type="presOf" srcId="{D2AE4E81-0E79-284D-B9DF-2212D1AA0437}" destId="{F9783D5E-F835-EE48-8C04-FBE9615C46B4}" srcOrd="1" destOrd="0" presId="urn:microsoft.com/office/officeart/2005/8/layout/orgChart1"/>
    <dgm:cxn modelId="{33E8DE2A-10AD-DE43-B843-FA0722A26903}" type="presOf" srcId="{543A6D15-D247-C14E-B15C-5D4474924DAE}" destId="{ED636A15-5A54-024C-8113-486FF464D1D7}" srcOrd="0" destOrd="0" presId="urn:microsoft.com/office/officeart/2005/8/layout/orgChart1"/>
    <dgm:cxn modelId="{15A33215-49CB-184D-B740-702F7EE72838}" type="presOf" srcId="{D2AE4E81-0E79-284D-B9DF-2212D1AA0437}" destId="{9568498C-91E8-2D4C-B539-1BB648907E80}" srcOrd="0" destOrd="0" presId="urn:microsoft.com/office/officeart/2005/8/layout/orgChart1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87E25521-EE39-2849-99E5-7119111F5988}" type="presOf" srcId="{6F6CFAA9-E4F7-524F-BD98-C2D949D955EE}" destId="{3606AA11-55EE-5949-A949-FCC36A2834C3}" srcOrd="0" destOrd="0" presId="urn:microsoft.com/office/officeart/2005/8/layout/orgChart1"/>
    <dgm:cxn modelId="{1B2FEE74-0A56-C84E-B7D7-4B2887011912}" srcId="{D2AE4E81-0E79-284D-B9DF-2212D1AA0437}" destId="{543A6D15-D247-C14E-B15C-5D4474924DAE}" srcOrd="1" destOrd="0" parTransId="{ACE1BACA-C805-3F42-9ACC-6D86843E0B9A}" sibTransId="{EC044A90-C216-AA48-BD53-99E683C70A4C}"/>
    <dgm:cxn modelId="{6A2092F9-0533-8F4C-B451-5162036918B7}" type="presOf" srcId="{B7DC29BF-917E-2448-8658-C7AAFD9656B0}" destId="{2EE7F7C7-43F8-B34D-8D5A-F883B867003C}" srcOrd="0" destOrd="0" presId="urn:microsoft.com/office/officeart/2005/8/layout/orgChart1"/>
    <dgm:cxn modelId="{54C69194-5DB6-E14B-970C-0B08ED27D851}" type="presOf" srcId="{ACE1BACA-C805-3F42-9ACC-6D86843E0B9A}" destId="{28230495-CE81-2F49-83D8-BC23F12CDAC1}" srcOrd="0" destOrd="0" presId="urn:microsoft.com/office/officeart/2005/8/layout/orgChart1"/>
    <dgm:cxn modelId="{9CBA9CE2-3710-F24B-8120-EC6E89806CC7}" type="presOf" srcId="{C60AC62D-348A-1045-9619-9B0442D4F576}" destId="{16415E1F-6F38-6741-BDFD-36E9C30766EF}" srcOrd="1" destOrd="0" presId="urn:microsoft.com/office/officeart/2005/8/layout/orgChart1"/>
    <dgm:cxn modelId="{4E24944E-8547-8F4C-B643-4DAD7DBFE152}" type="presOf" srcId="{8BE1F96C-A404-AE44-9914-EBAF19A18ECF}" destId="{1797E64D-DBD6-814E-8BE5-B4DC4FEAB02E}" srcOrd="0" destOrd="0" presId="urn:microsoft.com/office/officeart/2005/8/layout/orgChart1"/>
    <dgm:cxn modelId="{045C2C0D-0D47-0141-A47D-8523822D1578}" type="presOf" srcId="{D756F30E-047F-2E4C-94E3-4F3AC4B44E3C}" destId="{BF20F3C6-6742-A947-BD98-6994C6CA4229}" srcOrd="0" destOrd="0" presId="urn:microsoft.com/office/officeart/2005/8/layout/orgChart1"/>
    <dgm:cxn modelId="{2C98DE9A-214B-474F-BAEA-89075673E9FF}" type="presOf" srcId="{AA1EF0D8-D158-C246-B127-46CAAA60B566}" destId="{DE0B1745-63CE-714F-BD81-FCFAA279FBFE}" srcOrd="0" destOrd="0" presId="urn:microsoft.com/office/officeart/2005/8/layout/orgChart1"/>
    <dgm:cxn modelId="{66AFE6C3-DD9A-1140-8145-F23938D86DCB}" type="presParOf" srcId="{3606AA11-55EE-5949-A949-FCC36A2834C3}" destId="{4A391F08-7E37-D84F-8553-7DB41275876E}" srcOrd="0" destOrd="0" presId="urn:microsoft.com/office/officeart/2005/8/layout/orgChart1"/>
    <dgm:cxn modelId="{0801F968-DCB3-A142-8145-0DF4183FF141}" type="presParOf" srcId="{4A391F08-7E37-D84F-8553-7DB41275876E}" destId="{18FC9348-7FDA-F549-93AE-71B80B9EB56E}" srcOrd="0" destOrd="0" presId="urn:microsoft.com/office/officeart/2005/8/layout/orgChart1"/>
    <dgm:cxn modelId="{735DC8F9-CED3-C440-BBDD-37D6EB82C1C7}" type="presParOf" srcId="{18FC9348-7FDA-F549-93AE-71B80B9EB56E}" destId="{9568498C-91E8-2D4C-B539-1BB648907E80}" srcOrd="0" destOrd="0" presId="urn:microsoft.com/office/officeart/2005/8/layout/orgChart1"/>
    <dgm:cxn modelId="{84899DFB-92D8-3A47-BE58-E5939F045637}" type="presParOf" srcId="{18FC9348-7FDA-F549-93AE-71B80B9EB56E}" destId="{F9783D5E-F835-EE48-8C04-FBE9615C46B4}" srcOrd="1" destOrd="0" presId="urn:microsoft.com/office/officeart/2005/8/layout/orgChart1"/>
    <dgm:cxn modelId="{AA0D1A3F-1BCF-E04D-A581-7A1F4FE9802E}" type="presParOf" srcId="{4A391F08-7E37-D84F-8553-7DB41275876E}" destId="{740C4DA4-9B11-9541-917B-DD981772391E}" srcOrd="1" destOrd="0" presId="urn:microsoft.com/office/officeart/2005/8/layout/orgChart1"/>
    <dgm:cxn modelId="{4656B44E-50B9-584C-8F1E-8DC949DA0960}" type="presParOf" srcId="{740C4DA4-9B11-9541-917B-DD981772391E}" destId="{1797E64D-DBD6-814E-8BE5-B4DC4FEAB02E}" srcOrd="0" destOrd="0" presId="urn:microsoft.com/office/officeart/2005/8/layout/orgChart1"/>
    <dgm:cxn modelId="{47383C15-791C-DF41-AFBE-C35D7FBECF55}" type="presParOf" srcId="{740C4DA4-9B11-9541-917B-DD981772391E}" destId="{A428DF6E-93A4-9A43-A07E-961BFCEF6CBC}" srcOrd="1" destOrd="0" presId="urn:microsoft.com/office/officeart/2005/8/layout/orgChart1"/>
    <dgm:cxn modelId="{90BE608F-E091-B64B-9024-D42FB11A6E6A}" type="presParOf" srcId="{A428DF6E-93A4-9A43-A07E-961BFCEF6CBC}" destId="{7AC7B342-A20A-9F4C-BC80-00D3246F8086}" srcOrd="0" destOrd="0" presId="urn:microsoft.com/office/officeart/2005/8/layout/orgChart1"/>
    <dgm:cxn modelId="{40ED9FE3-794C-8D42-9915-D93AEEC9DB51}" type="presParOf" srcId="{7AC7B342-A20A-9F4C-BC80-00D3246F8086}" destId="{2EE7F7C7-43F8-B34D-8D5A-F883B867003C}" srcOrd="0" destOrd="0" presId="urn:microsoft.com/office/officeart/2005/8/layout/orgChart1"/>
    <dgm:cxn modelId="{90427126-2FF8-A647-9FAD-00D61D44C94D}" type="presParOf" srcId="{7AC7B342-A20A-9F4C-BC80-00D3246F8086}" destId="{84B9C2CE-B72C-E345-BCDA-C7A4BCF96DD0}" srcOrd="1" destOrd="0" presId="urn:microsoft.com/office/officeart/2005/8/layout/orgChart1"/>
    <dgm:cxn modelId="{C8DE4444-0327-DC49-8CD8-5F0BAD3C1B8E}" type="presParOf" srcId="{A428DF6E-93A4-9A43-A07E-961BFCEF6CBC}" destId="{5F812162-125D-1141-A7CA-CF867A651A8F}" srcOrd="1" destOrd="0" presId="urn:microsoft.com/office/officeart/2005/8/layout/orgChart1"/>
    <dgm:cxn modelId="{B22E9D3E-F945-A842-BF4D-C96A568C4DE7}" type="presParOf" srcId="{5F812162-125D-1141-A7CA-CF867A651A8F}" destId="{BF20F3C6-6742-A947-BD98-6994C6CA4229}" srcOrd="0" destOrd="0" presId="urn:microsoft.com/office/officeart/2005/8/layout/orgChart1"/>
    <dgm:cxn modelId="{3AF63970-15D0-294C-8808-8E03CA1973C2}" type="presParOf" srcId="{5F812162-125D-1141-A7CA-CF867A651A8F}" destId="{BAD2FA1A-8B30-B642-BC56-2B0BFC8A0644}" srcOrd="1" destOrd="0" presId="urn:microsoft.com/office/officeart/2005/8/layout/orgChart1"/>
    <dgm:cxn modelId="{B3449F7E-EF59-2042-BA73-2D53F8DFED91}" type="presParOf" srcId="{BAD2FA1A-8B30-B642-BC56-2B0BFC8A0644}" destId="{747CDF2B-9B76-5A42-9383-844181068CC4}" srcOrd="0" destOrd="0" presId="urn:microsoft.com/office/officeart/2005/8/layout/orgChart1"/>
    <dgm:cxn modelId="{69027B7C-05C9-8249-9505-0061F2A91A3A}" type="presParOf" srcId="{747CDF2B-9B76-5A42-9383-844181068CC4}" destId="{50A1A90D-6740-B44E-ADA0-42193D27E837}" srcOrd="0" destOrd="0" presId="urn:microsoft.com/office/officeart/2005/8/layout/orgChart1"/>
    <dgm:cxn modelId="{728FB6CA-6024-9642-AAF7-676AA93E9E1F}" type="presParOf" srcId="{747CDF2B-9B76-5A42-9383-844181068CC4}" destId="{B3AD24A9-2327-0940-B2DD-2253FE9C311E}" srcOrd="1" destOrd="0" presId="urn:microsoft.com/office/officeart/2005/8/layout/orgChart1"/>
    <dgm:cxn modelId="{9396606D-8101-114A-8FFC-1F3CEF768782}" type="presParOf" srcId="{BAD2FA1A-8B30-B642-BC56-2B0BFC8A0644}" destId="{DD72975A-2F61-544B-925F-2E675256B44F}" srcOrd="1" destOrd="0" presId="urn:microsoft.com/office/officeart/2005/8/layout/orgChart1"/>
    <dgm:cxn modelId="{DF8E03F0-ADCE-BD42-9593-4493AA372D3D}" type="presParOf" srcId="{BAD2FA1A-8B30-B642-BC56-2B0BFC8A0644}" destId="{2B7C332F-A5EA-9142-B2D0-D79E16A16195}" srcOrd="2" destOrd="0" presId="urn:microsoft.com/office/officeart/2005/8/layout/orgChart1"/>
    <dgm:cxn modelId="{1EF97283-E132-0C4F-B83E-6B774D5539FD}" type="presParOf" srcId="{A428DF6E-93A4-9A43-A07E-961BFCEF6CBC}" destId="{0CAA453C-1D51-FB49-BCA2-9445A9D28A27}" srcOrd="2" destOrd="0" presId="urn:microsoft.com/office/officeart/2005/8/layout/orgChart1"/>
    <dgm:cxn modelId="{45B45C6B-3C75-8B47-AF7A-907B88108859}" type="presParOf" srcId="{740C4DA4-9B11-9541-917B-DD981772391E}" destId="{28230495-CE81-2F49-83D8-BC23F12CDAC1}" srcOrd="2" destOrd="0" presId="urn:microsoft.com/office/officeart/2005/8/layout/orgChart1"/>
    <dgm:cxn modelId="{38287995-E10D-CC43-AA11-86E26A1FBC7E}" type="presParOf" srcId="{740C4DA4-9B11-9541-917B-DD981772391E}" destId="{29794DCB-C3BF-2F4A-A020-8BD7C6CBA465}" srcOrd="3" destOrd="0" presId="urn:microsoft.com/office/officeart/2005/8/layout/orgChart1"/>
    <dgm:cxn modelId="{242AD0A1-0A16-5242-969E-7DA75547C0F6}" type="presParOf" srcId="{29794DCB-C3BF-2F4A-A020-8BD7C6CBA465}" destId="{DC253605-CECE-5749-A2EC-746CD1002328}" srcOrd="0" destOrd="0" presId="urn:microsoft.com/office/officeart/2005/8/layout/orgChart1"/>
    <dgm:cxn modelId="{E0EAA6D6-929A-DC45-B4E5-4BE8E9C539BF}" type="presParOf" srcId="{DC253605-CECE-5749-A2EC-746CD1002328}" destId="{ED636A15-5A54-024C-8113-486FF464D1D7}" srcOrd="0" destOrd="0" presId="urn:microsoft.com/office/officeart/2005/8/layout/orgChart1"/>
    <dgm:cxn modelId="{3567CA45-C4FA-8A4E-B1C9-677A15550B38}" type="presParOf" srcId="{DC253605-CECE-5749-A2EC-746CD1002328}" destId="{8E6C4AFE-291A-E240-8C5A-14C20787A23D}" srcOrd="1" destOrd="0" presId="urn:microsoft.com/office/officeart/2005/8/layout/orgChart1"/>
    <dgm:cxn modelId="{091247BE-A461-D148-8473-FFF23F633366}" type="presParOf" srcId="{29794DCB-C3BF-2F4A-A020-8BD7C6CBA465}" destId="{38627831-3288-E849-8BC2-8CE2456E3A79}" srcOrd="1" destOrd="0" presId="urn:microsoft.com/office/officeart/2005/8/layout/orgChart1"/>
    <dgm:cxn modelId="{F4F88033-DF77-3749-B488-247672E4DB9D}" type="presParOf" srcId="{38627831-3288-E849-8BC2-8CE2456E3A79}" destId="{DE0B1745-63CE-714F-BD81-FCFAA279FBFE}" srcOrd="0" destOrd="0" presId="urn:microsoft.com/office/officeart/2005/8/layout/orgChart1"/>
    <dgm:cxn modelId="{12C22526-2D9A-034E-B425-2F3FAFBD0A07}" type="presParOf" srcId="{38627831-3288-E849-8BC2-8CE2456E3A79}" destId="{6AF02EA5-4588-7D47-97D1-C698B7EAFB20}" srcOrd="1" destOrd="0" presId="urn:microsoft.com/office/officeart/2005/8/layout/orgChart1"/>
    <dgm:cxn modelId="{25810770-6ACC-8A4E-807E-C83D259BBBB6}" type="presParOf" srcId="{6AF02EA5-4588-7D47-97D1-C698B7EAFB20}" destId="{76E86D1A-C1BA-FA4B-A95F-26F78E5CA8E1}" srcOrd="0" destOrd="0" presId="urn:microsoft.com/office/officeart/2005/8/layout/orgChart1"/>
    <dgm:cxn modelId="{1039A91A-536F-9F49-9EFF-AEFF48C075FA}" type="presParOf" srcId="{76E86D1A-C1BA-FA4B-A95F-26F78E5CA8E1}" destId="{1533C33F-C44E-404B-A8F6-55ACC99221BF}" srcOrd="0" destOrd="0" presId="urn:microsoft.com/office/officeart/2005/8/layout/orgChart1"/>
    <dgm:cxn modelId="{1426463B-185E-0845-9CAF-0689B9B81654}" type="presParOf" srcId="{76E86D1A-C1BA-FA4B-A95F-26F78E5CA8E1}" destId="{16415E1F-6F38-6741-BDFD-36E9C30766EF}" srcOrd="1" destOrd="0" presId="urn:microsoft.com/office/officeart/2005/8/layout/orgChart1"/>
    <dgm:cxn modelId="{3BDF21D4-86D5-7740-B908-A64A5E803D7D}" type="presParOf" srcId="{6AF02EA5-4588-7D47-97D1-C698B7EAFB20}" destId="{C99222C5-DF41-604C-88F1-B6D693867B07}" srcOrd="1" destOrd="0" presId="urn:microsoft.com/office/officeart/2005/8/layout/orgChart1"/>
    <dgm:cxn modelId="{06223996-949E-5148-A62E-6AC7BDDBF81E}" type="presParOf" srcId="{6AF02EA5-4588-7D47-97D1-C698B7EAFB20}" destId="{078C9AAB-F930-3041-9A2D-460BFC7C9C47}" srcOrd="2" destOrd="0" presId="urn:microsoft.com/office/officeart/2005/8/layout/orgChart1"/>
    <dgm:cxn modelId="{87C2EC50-392A-AB47-A1AA-AED676605813}" type="presParOf" srcId="{29794DCB-C3BF-2F4A-A020-8BD7C6CBA465}" destId="{DFBEF9C7-3896-5144-8CFF-E2813C7A919A}" srcOrd="2" destOrd="0" presId="urn:microsoft.com/office/officeart/2005/8/layout/orgChart1"/>
    <dgm:cxn modelId="{133DE4E0-61D5-DF48-BAF4-42C5F9212856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Öğretim Elemanı, İdari Personel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B7DC29BF-917E-2448-8658-C7AAFD9656B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Eğitim Verme (öğretmenlik, eğitmenlik)</a:t>
          </a:r>
          <a:endParaRPr lang="en-US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8BE1F96C-A404-AE44-9914-EBAF19A18ECF}" type="parTrans" cxnId="{E2BC74B1-A26A-DE4C-8D61-70EDD906E68C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C808A40B-E93B-4243-A49B-0C4AA6C60817}" type="sibTrans" cxnId="{E2BC74B1-A26A-DE4C-8D61-70EDD906E68C}">
      <dgm:prSet/>
      <dgm:spPr/>
      <dgm:t>
        <a:bodyPr/>
        <a:lstStyle/>
        <a:p>
          <a:endParaRPr lang="en-US"/>
        </a:p>
      </dgm:t>
    </dgm:pt>
    <dgm:pt modelId="{543A6D15-D247-C14E-B15C-5D4474924DA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Eğitim Alma (İşbaşı </a:t>
          </a:r>
          <a:r>
            <a:rPr lang="tr-TR" dirty="0" err="1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eğitm</a:t>
          </a:r>
          <a:r>
            <a:rPr lang="tr-TR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, gözlem)</a:t>
          </a:r>
          <a:endParaRPr lang="en-US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ACE1BACA-C805-3F42-9ACC-6D86843E0B9A}" type="parTrans" cxnId="{1B2FEE74-0A56-C84E-B7D7-4B2887011912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EC044A90-C216-AA48-BD53-99E683C70A4C}" type="sibTrans" cxnId="{1B2FEE74-0A56-C84E-B7D7-4B2887011912}">
      <dgm:prSet/>
      <dgm:spPr/>
      <dgm:t>
        <a:bodyPr/>
        <a:lstStyle/>
        <a:p>
          <a:endParaRPr lang="en-US"/>
        </a:p>
      </dgm:t>
    </dgm:pt>
    <dgm:pt modelId="{AA96AE81-58BF-7A44-95CA-04F94A575D1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dirty="0" smtClean="0">
              <a:solidFill>
                <a:srgbClr val="000000"/>
              </a:solidFill>
              <a:latin typeface="+mj-lt"/>
            </a:rPr>
            <a:t> – 2 ay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C60AC62D-348A-1045-9619-9B0442D4F57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dirty="0" smtClean="0">
              <a:solidFill>
                <a:srgbClr val="000000"/>
              </a:solidFill>
              <a:latin typeface="+mj-lt"/>
            </a:rPr>
            <a:t> – 2 ay</a:t>
          </a:r>
          <a:endParaRPr lang="en-US" dirty="0">
            <a:solidFill>
              <a:srgbClr val="000000"/>
            </a:solidFill>
            <a:latin typeface="+mj-lt"/>
          </a:endParaRPr>
        </a:p>
      </dgm:t>
    </dgm:pt>
    <dgm:pt modelId="{AA1EF0D8-D158-C246-B127-46CAAA60B566}" type="parTrans" cxnId="{974C5669-D452-4E4D-A85E-825281BA4DCA}">
      <dgm:prSet/>
      <dgm:spPr/>
      <dgm:t>
        <a:bodyPr/>
        <a:lstStyle/>
        <a:p>
          <a:endParaRPr lang="en-US">
            <a:solidFill>
              <a:srgbClr val="000000"/>
            </a:solidFill>
            <a:latin typeface="+mj-lt"/>
          </a:endParaRPr>
        </a:p>
      </dgm:t>
    </dgm:pt>
    <dgm:pt modelId="{C2255A94-4F3E-9F42-BC95-4E24DB3C6C07}" type="sibTrans" cxnId="{974C5669-D452-4E4D-A85E-825281BA4DCA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149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1797E64D-DBD6-814E-8BE5-B4DC4FEAB02E}" type="pres">
      <dgm:prSet presAssocID="{8BE1F96C-A404-AE44-9914-EBAF19A18EC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428DF6E-93A4-9A43-A07E-961BFCEF6CBC}" type="pres">
      <dgm:prSet presAssocID="{B7DC29BF-917E-2448-8658-C7AAFD9656B0}" presName="hierRoot2" presStyleCnt="0">
        <dgm:presLayoutVars>
          <dgm:hierBranch val="init"/>
        </dgm:presLayoutVars>
      </dgm:prSet>
      <dgm:spPr/>
    </dgm:pt>
    <dgm:pt modelId="{7AC7B342-A20A-9F4C-BC80-00D3246F8086}" type="pres">
      <dgm:prSet presAssocID="{B7DC29BF-917E-2448-8658-C7AAFD9656B0}" presName="rootComposite" presStyleCnt="0"/>
      <dgm:spPr/>
    </dgm:pt>
    <dgm:pt modelId="{2EE7F7C7-43F8-B34D-8D5A-F883B867003C}" type="pres">
      <dgm:prSet presAssocID="{B7DC29BF-917E-2448-8658-C7AAFD9656B0}" presName="rootText" presStyleLbl="node2" presStyleIdx="0" presStyleCnt="2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9C2CE-B72C-E345-BCDA-C7A4BCF96DD0}" type="pres">
      <dgm:prSet presAssocID="{B7DC29BF-917E-2448-8658-C7AAFD9656B0}" presName="rootConnector" presStyleLbl="node2" presStyleIdx="0" presStyleCnt="2"/>
      <dgm:spPr/>
      <dgm:t>
        <a:bodyPr/>
        <a:lstStyle/>
        <a:p>
          <a:endParaRPr lang="en-US"/>
        </a:p>
      </dgm:t>
    </dgm:pt>
    <dgm:pt modelId="{5F812162-125D-1141-A7CA-CF867A651A8F}" type="pres">
      <dgm:prSet presAssocID="{B7DC29BF-917E-2448-8658-C7AAFD9656B0}" presName="hierChild4" presStyleCnt="0"/>
      <dgm:spPr/>
    </dgm:pt>
    <dgm:pt modelId="{BF20F3C6-6742-A947-BD98-6994C6CA4229}" type="pres">
      <dgm:prSet presAssocID="{D756F30E-047F-2E4C-94E3-4F3AC4B44E3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3" presStyleIdx="0" presStyleCnt="2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CAA453C-1D51-FB49-BCA2-9445A9D28A27}" type="pres">
      <dgm:prSet presAssocID="{B7DC29BF-917E-2448-8658-C7AAFD9656B0}" presName="hierChild5" presStyleCnt="0"/>
      <dgm:spPr/>
    </dgm:pt>
    <dgm:pt modelId="{28230495-CE81-2F49-83D8-BC23F12CDAC1}" type="pres">
      <dgm:prSet presAssocID="{ACE1BACA-C805-3F42-9ACC-6D86843E0B9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9794DCB-C3BF-2F4A-A020-8BD7C6CBA465}" type="pres">
      <dgm:prSet presAssocID="{543A6D15-D247-C14E-B15C-5D4474924DAE}" presName="hierRoot2" presStyleCnt="0">
        <dgm:presLayoutVars>
          <dgm:hierBranch val="init"/>
        </dgm:presLayoutVars>
      </dgm:prSet>
      <dgm:spPr/>
    </dgm:pt>
    <dgm:pt modelId="{DC253605-CECE-5749-A2EC-746CD1002328}" type="pres">
      <dgm:prSet presAssocID="{543A6D15-D247-C14E-B15C-5D4474924DAE}" presName="rootComposite" presStyleCnt="0"/>
      <dgm:spPr/>
    </dgm:pt>
    <dgm:pt modelId="{ED636A15-5A54-024C-8113-486FF464D1D7}" type="pres">
      <dgm:prSet presAssocID="{543A6D15-D247-C14E-B15C-5D4474924DAE}" presName="rootText" presStyleLbl="node2" presStyleIdx="1" presStyleCnt="2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C4AFE-291A-E240-8C5A-14C20787A23D}" type="pres">
      <dgm:prSet presAssocID="{543A6D15-D247-C14E-B15C-5D4474924DA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8627831-3288-E849-8BC2-8CE2456E3A79}" type="pres">
      <dgm:prSet presAssocID="{543A6D15-D247-C14E-B15C-5D4474924DAE}" presName="hierChild4" presStyleCnt="0"/>
      <dgm:spPr/>
    </dgm:pt>
    <dgm:pt modelId="{DE0B1745-63CE-714F-BD81-FCFAA279FBFE}" type="pres">
      <dgm:prSet presAssocID="{AA1EF0D8-D158-C246-B127-46CAAA60B56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AF02EA5-4588-7D47-97D1-C698B7EAFB20}" type="pres">
      <dgm:prSet presAssocID="{C60AC62D-348A-1045-9619-9B0442D4F576}" presName="hierRoot2" presStyleCnt="0">
        <dgm:presLayoutVars>
          <dgm:hierBranch val="init"/>
        </dgm:presLayoutVars>
      </dgm:prSet>
      <dgm:spPr/>
    </dgm:pt>
    <dgm:pt modelId="{76E86D1A-C1BA-FA4B-A95F-26F78E5CA8E1}" type="pres">
      <dgm:prSet presAssocID="{C60AC62D-348A-1045-9619-9B0442D4F576}" presName="rootComposite" presStyleCnt="0"/>
      <dgm:spPr/>
    </dgm:pt>
    <dgm:pt modelId="{1533C33F-C44E-404B-A8F6-55ACC99221BF}" type="pres">
      <dgm:prSet presAssocID="{C60AC62D-348A-1045-9619-9B0442D4F57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15E1F-6F38-6741-BDFD-36E9C30766EF}" type="pres">
      <dgm:prSet presAssocID="{C60AC62D-348A-1045-9619-9B0442D4F576}" presName="rootConnector" presStyleLbl="node3" presStyleIdx="1" presStyleCnt="2"/>
      <dgm:spPr/>
      <dgm:t>
        <a:bodyPr/>
        <a:lstStyle/>
        <a:p>
          <a:endParaRPr lang="en-US"/>
        </a:p>
      </dgm:t>
    </dgm:pt>
    <dgm:pt modelId="{C99222C5-DF41-604C-88F1-B6D693867B07}" type="pres">
      <dgm:prSet presAssocID="{C60AC62D-348A-1045-9619-9B0442D4F576}" presName="hierChild4" presStyleCnt="0"/>
      <dgm:spPr/>
    </dgm:pt>
    <dgm:pt modelId="{078C9AAB-F930-3041-9A2D-460BFC7C9C47}" type="pres">
      <dgm:prSet presAssocID="{C60AC62D-348A-1045-9619-9B0442D4F576}" presName="hierChild5" presStyleCnt="0"/>
      <dgm:spPr/>
    </dgm:pt>
    <dgm:pt modelId="{DFBEF9C7-3896-5144-8CFF-E2813C7A919A}" type="pres">
      <dgm:prSet presAssocID="{543A6D15-D247-C14E-B15C-5D4474924DAE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CE88AA65-00D0-8D4C-8454-AA69CE6A018E}" type="presOf" srcId="{D2AE4E81-0E79-284D-B9DF-2212D1AA0437}" destId="{F9783D5E-F835-EE48-8C04-FBE9615C46B4}" srcOrd="1" destOrd="0" presId="urn:microsoft.com/office/officeart/2005/8/layout/orgChart1"/>
    <dgm:cxn modelId="{E2BC74B1-A26A-DE4C-8D61-70EDD906E68C}" srcId="{D2AE4E81-0E79-284D-B9DF-2212D1AA0437}" destId="{B7DC29BF-917E-2448-8658-C7AAFD9656B0}" srcOrd="0" destOrd="0" parTransId="{8BE1F96C-A404-AE44-9914-EBAF19A18ECF}" sibTransId="{C808A40B-E93B-4243-A49B-0C4AA6C60817}"/>
    <dgm:cxn modelId="{0885DBFC-03E4-D641-B925-A221FD66415C}" type="presOf" srcId="{B7DC29BF-917E-2448-8658-C7AAFD9656B0}" destId="{84B9C2CE-B72C-E345-BCDA-C7A4BCF96DD0}" srcOrd="1" destOrd="0" presId="urn:microsoft.com/office/officeart/2005/8/layout/orgChart1"/>
    <dgm:cxn modelId="{ADA88B3C-10E7-604A-B1F9-69E3CCAF2447}" type="presOf" srcId="{AA96AE81-58BF-7A44-95CA-04F94A575D12}" destId="{50A1A90D-6740-B44E-ADA0-42193D27E837}" srcOrd="0" destOrd="0" presId="urn:microsoft.com/office/officeart/2005/8/layout/orgChart1"/>
    <dgm:cxn modelId="{91088C3A-9F27-6A47-980E-6C0D7AF036F1}" srcId="{B7DC29BF-917E-2448-8658-C7AAFD9656B0}" destId="{AA96AE81-58BF-7A44-95CA-04F94A575D12}" srcOrd="0" destOrd="0" parTransId="{D756F30E-047F-2E4C-94E3-4F3AC4B44E3C}" sibTransId="{22D4DD5E-B915-884C-8007-1E69CAC32026}"/>
    <dgm:cxn modelId="{0B0D469C-90D5-BD4A-BD3F-AB36A5DB487E}" type="presOf" srcId="{ACE1BACA-C805-3F42-9ACC-6D86843E0B9A}" destId="{28230495-CE81-2F49-83D8-BC23F12CDAC1}" srcOrd="0" destOrd="0" presId="urn:microsoft.com/office/officeart/2005/8/layout/orgChart1"/>
    <dgm:cxn modelId="{E0EB21AC-D3D9-434A-9331-4BBCD186B6DD}" type="presOf" srcId="{AA96AE81-58BF-7A44-95CA-04F94A575D12}" destId="{B3AD24A9-2327-0940-B2DD-2253FE9C311E}" srcOrd="1" destOrd="0" presId="urn:microsoft.com/office/officeart/2005/8/layout/orgChart1"/>
    <dgm:cxn modelId="{AE49C42D-0B3E-824C-82A1-5D44B7137129}" type="presOf" srcId="{8BE1F96C-A404-AE44-9914-EBAF19A18ECF}" destId="{1797E64D-DBD6-814E-8BE5-B4DC4FEAB02E}" srcOrd="0" destOrd="0" presId="urn:microsoft.com/office/officeart/2005/8/layout/orgChart1"/>
    <dgm:cxn modelId="{DA2EE71B-360E-B546-B9CA-07EFE3D854EB}" type="presOf" srcId="{D2AE4E81-0E79-284D-B9DF-2212D1AA0437}" destId="{9568498C-91E8-2D4C-B539-1BB648907E80}" srcOrd="0" destOrd="0" presId="urn:microsoft.com/office/officeart/2005/8/layout/orgChart1"/>
    <dgm:cxn modelId="{974C5669-D452-4E4D-A85E-825281BA4DCA}" srcId="{543A6D15-D247-C14E-B15C-5D4474924DAE}" destId="{C60AC62D-348A-1045-9619-9B0442D4F576}" srcOrd="0" destOrd="0" parTransId="{AA1EF0D8-D158-C246-B127-46CAAA60B566}" sibTransId="{C2255A94-4F3E-9F42-BC95-4E24DB3C6C07}"/>
    <dgm:cxn modelId="{AFA0B0F6-20ED-E942-A47D-730698B2EC63}" type="presOf" srcId="{D756F30E-047F-2E4C-94E3-4F3AC4B44E3C}" destId="{BF20F3C6-6742-A947-BD98-6994C6CA4229}" srcOrd="0" destOrd="0" presId="urn:microsoft.com/office/officeart/2005/8/layout/orgChart1"/>
    <dgm:cxn modelId="{171C2542-AE46-874B-BC38-7A3D4B79D331}" type="presOf" srcId="{C60AC62D-348A-1045-9619-9B0442D4F576}" destId="{1533C33F-C44E-404B-A8F6-55ACC99221BF}" srcOrd="0" destOrd="0" presId="urn:microsoft.com/office/officeart/2005/8/layout/orgChart1"/>
    <dgm:cxn modelId="{93826B46-EBA8-4441-ACFF-0B6AFD93C5A6}" type="presOf" srcId="{543A6D15-D247-C14E-B15C-5D4474924DAE}" destId="{ED636A15-5A54-024C-8113-486FF464D1D7}" srcOrd="0" destOrd="0" presId="urn:microsoft.com/office/officeart/2005/8/layout/orgChart1"/>
    <dgm:cxn modelId="{1B2FEE74-0A56-C84E-B7D7-4B2887011912}" srcId="{D2AE4E81-0E79-284D-B9DF-2212D1AA0437}" destId="{543A6D15-D247-C14E-B15C-5D4474924DAE}" srcOrd="1" destOrd="0" parTransId="{ACE1BACA-C805-3F42-9ACC-6D86843E0B9A}" sibTransId="{EC044A90-C216-AA48-BD53-99E683C70A4C}"/>
    <dgm:cxn modelId="{440088A4-0AE1-2D4D-B524-79289C2E3BAD}" type="presOf" srcId="{C60AC62D-348A-1045-9619-9B0442D4F576}" destId="{16415E1F-6F38-6741-BDFD-36E9C30766EF}" srcOrd="1" destOrd="0" presId="urn:microsoft.com/office/officeart/2005/8/layout/orgChart1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496B9B7B-0C52-0641-A1F7-CE6973DCC7C5}" type="presOf" srcId="{B7DC29BF-917E-2448-8658-C7AAFD9656B0}" destId="{2EE7F7C7-43F8-B34D-8D5A-F883B867003C}" srcOrd="0" destOrd="0" presId="urn:microsoft.com/office/officeart/2005/8/layout/orgChart1"/>
    <dgm:cxn modelId="{AB0A9622-F200-A540-B6BB-6A9E7A8DAFFD}" type="presOf" srcId="{6F6CFAA9-E4F7-524F-BD98-C2D949D955EE}" destId="{3606AA11-55EE-5949-A949-FCC36A2834C3}" srcOrd="0" destOrd="0" presId="urn:microsoft.com/office/officeart/2005/8/layout/orgChart1"/>
    <dgm:cxn modelId="{AB4FFCCF-780F-F94B-B154-124E3B81DD23}" type="presOf" srcId="{AA1EF0D8-D158-C246-B127-46CAAA60B566}" destId="{DE0B1745-63CE-714F-BD81-FCFAA279FBFE}" srcOrd="0" destOrd="0" presId="urn:microsoft.com/office/officeart/2005/8/layout/orgChart1"/>
    <dgm:cxn modelId="{85474262-2BB7-3C4C-B5E6-62872F4DBFF5}" type="presOf" srcId="{543A6D15-D247-C14E-B15C-5D4474924DAE}" destId="{8E6C4AFE-291A-E240-8C5A-14C20787A23D}" srcOrd="1" destOrd="0" presId="urn:microsoft.com/office/officeart/2005/8/layout/orgChart1"/>
    <dgm:cxn modelId="{2A29F016-2340-8244-A8AA-D0E8F7C1FA2E}" type="presParOf" srcId="{3606AA11-55EE-5949-A949-FCC36A2834C3}" destId="{4A391F08-7E37-D84F-8553-7DB41275876E}" srcOrd="0" destOrd="0" presId="urn:microsoft.com/office/officeart/2005/8/layout/orgChart1"/>
    <dgm:cxn modelId="{5FF99EFA-C41F-0B48-8FAA-2BAC2E2A6479}" type="presParOf" srcId="{4A391F08-7E37-D84F-8553-7DB41275876E}" destId="{18FC9348-7FDA-F549-93AE-71B80B9EB56E}" srcOrd="0" destOrd="0" presId="urn:microsoft.com/office/officeart/2005/8/layout/orgChart1"/>
    <dgm:cxn modelId="{D8945921-C714-CB4A-A5CA-A2256433C37D}" type="presParOf" srcId="{18FC9348-7FDA-F549-93AE-71B80B9EB56E}" destId="{9568498C-91E8-2D4C-B539-1BB648907E80}" srcOrd="0" destOrd="0" presId="urn:microsoft.com/office/officeart/2005/8/layout/orgChart1"/>
    <dgm:cxn modelId="{7EDC275D-9DEB-B24C-A925-8E06C8FBF11D}" type="presParOf" srcId="{18FC9348-7FDA-F549-93AE-71B80B9EB56E}" destId="{F9783D5E-F835-EE48-8C04-FBE9615C46B4}" srcOrd="1" destOrd="0" presId="urn:microsoft.com/office/officeart/2005/8/layout/orgChart1"/>
    <dgm:cxn modelId="{B51B235C-01AF-C841-9984-7AB283FE6D6C}" type="presParOf" srcId="{4A391F08-7E37-D84F-8553-7DB41275876E}" destId="{740C4DA4-9B11-9541-917B-DD981772391E}" srcOrd="1" destOrd="0" presId="urn:microsoft.com/office/officeart/2005/8/layout/orgChart1"/>
    <dgm:cxn modelId="{6913236A-A914-7449-BE94-7179D86716CB}" type="presParOf" srcId="{740C4DA4-9B11-9541-917B-DD981772391E}" destId="{1797E64D-DBD6-814E-8BE5-B4DC4FEAB02E}" srcOrd="0" destOrd="0" presId="urn:microsoft.com/office/officeart/2005/8/layout/orgChart1"/>
    <dgm:cxn modelId="{C82A8EF7-A1F4-FD40-8939-B27970A3B14C}" type="presParOf" srcId="{740C4DA4-9B11-9541-917B-DD981772391E}" destId="{A428DF6E-93A4-9A43-A07E-961BFCEF6CBC}" srcOrd="1" destOrd="0" presId="urn:microsoft.com/office/officeart/2005/8/layout/orgChart1"/>
    <dgm:cxn modelId="{0CB87C68-0C24-8645-A942-23BC58C0DF0A}" type="presParOf" srcId="{A428DF6E-93A4-9A43-A07E-961BFCEF6CBC}" destId="{7AC7B342-A20A-9F4C-BC80-00D3246F8086}" srcOrd="0" destOrd="0" presId="urn:microsoft.com/office/officeart/2005/8/layout/orgChart1"/>
    <dgm:cxn modelId="{54BA4904-EC92-074F-9124-9796A044FE8E}" type="presParOf" srcId="{7AC7B342-A20A-9F4C-BC80-00D3246F8086}" destId="{2EE7F7C7-43F8-B34D-8D5A-F883B867003C}" srcOrd="0" destOrd="0" presId="urn:microsoft.com/office/officeart/2005/8/layout/orgChart1"/>
    <dgm:cxn modelId="{9E0E0310-3D1F-2846-9F92-51BC584FC986}" type="presParOf" srcId="{7AC7B342-A20A-9F4C-BC80-00D3246F8086}" destId="{84B9C2CE-B72C-E345-BCDA-C7A4BCF96DD0}" srcOrd="1" destOrd="0" presId="urn:microsoft.com/office/officeart/2005/8/layout/orgChart1"/>
    <dgm:cxn modelId="{5E7CDB04-43E8-3B43-8A1D-C2ECF2FF7B20}" type="presParOf" srcId="{A428DF6E-93A4-9A43-A07E-961BFCEF6CBC}" destId="{5F812162-125D-1141-A7CA-CF867A651A8F}" srcOrd="1" destOrd="0" presId="urn:microsoft.com/office/officeart/2005/8/layout/orgChart1"/>
    <dgm:cxn modelId="{2C679023-6A39-3A4B-BD2B-4E7BF24D7E1A}" type="presParOf" srcId="{5F812162-125D-1141-A7CA-CF867A651A8F}" destId="{BF20F3C6-6742-A947-BD98-6994C6CA4229}" srcOrd="0" destOrd="0" presId="urn:microsoft.com/office/officeart/2005/8/layout/orgChart1"/>
    <dgm:cxn modelId="{B9C61BC6-86E0-C140-A7A1-F633385AC52F}" type="presParOf" srcId="{5F812162-125D-1141-A7CA-CF867A651A8F}" destId="{BAD2FA1A-8B30-B642-BC56-2B0BFC8A0644}" srcOrd="1" destOrd="0" presId="urn:microsoft.com/office/officeart/2005/8/layout/orgChart1"/>
    <dgm:cxn modelId="{6933E6DC-1AE7-4C48-AFD6-453E93D46127}" type="presParOf" srcId="{BAD2FA1A-8B30-B642-BC56-2B0BFC8A0644}" destId="{747CDF2B-9B76-5A42-9383-844181068CC4}" srcOrd="0" destOrd="0" presId="urn:microsoft.com/office/officeart/2005/8/layout/orgChart1"/>
    <dgm:cxn modelId="{95C4C89F-67F2-0048-8742-AE8B24BDEB86}" type="presParOf" srcId="{747CDF2B-9B76-5A42-9383-844181068CC4}" destId="{50A1A90D-6740-B44E-ADA0-42193D27E837}" srcOrd="0" destOrd="0" presId="urn:microsoft.com/office/officeart/2005/8/layout/orgChart1"/>
    <dgm:cxn modelId="{7C7B8048-C263-5045-AF9B-6F69D6C9EBB4}" type="presParOf" srcId="{747CDF2B-9B76-5A42-9383-844181068CC4}" destId="{B3AD24A9-2327-0940-B2DD-2253FE9C311E}" srcOrd="1" destOrd="0" presId="urn:microsoft.com/office/officeart/2005/8/layout/orgChart1"/>
    <dgm:cxn modelId="{5E0EFEF8-EB90-214D-8D82-265462DFA695}" type="presParOf" srcId="{BAD2FA1A-8B30-B642-BC56-2B0BFC8A0644}" destId="{DD72975A-2F61-544B-925F-2E675256B44F}" srcOrd="1" destOrd="0" presId="urn:microsoft.com/office/officeart/2005/8/layout/orgChart1"/>
    <dgm:cxn modelId="{7908F2C9-D6BC-1843-9D07-0DB4C3AC5BAE}" type="presParOf" srcId="{BAD2FA1A-8B30-B642-BC56-2B0BFC8A0644}" destId="{2B7C332F-A5EA-9142-B2D0-D79E16A16195}" srcOrd="2" destOrd="0" presId="urn:microsoft.com/office/officeart/2005/8/layout/orgChart1"/>
    <dgm:cxn modelId="{9BB6CF88-46DF-3143-8805-97020DA4257F}" type="presParOf" srcId="{A428DF6E-93A4-9A43-A07E-961BFCEF6CBC}" destId="{0CAA453C-1D51-FB49-BCA2-9445A9D28A27}" srcOrd="2" destOrd="0" presId="urn:microsoft.com/office/officeart/2005/8/layout/orgChart1"/>
    <dgm:cxn modelId="{EDEFF88C-FDC5-4F4C-B7EE-1B28F7461D73}" type="presParOf" srcId="{740C4DA4-9B11-9541-917B-DD981772391E}" destId="{28230495-CE81-2F49-83D8-BC23F12CDAC1}" srcOrd="2" destOrd="0" presId="urn:microsoft.com/office/officeart/2005/8/layout/orgChart1"/>
    <dgm:cxn modelId="{85F3674B-A1D8-714C-AF61-8BF52CD94ED8}" type="presParOf" srcId="{740C4DA4-9B11-9541-917B-DD981772391E}" destId="{29794DCB-C3BF-2F4A-A020-8BD7C6CBA465}" srcOrd="3" destOrd="0" presId="urn:microsoft.com/office/officeart/2005/8/layout/orgChart1"/>
    <dgm:cxn modelId="{76007760-7F46-AD49-ADA2-C807069A2C45}" type="presParOf" srcId="{29794DCB-C3BF-2F4A-A020-8BD7C6CBA465}" destId="{DC253605-CECE-5749-A2EC-746CD1002328}" srcOrd="0" destOrd="0" presId="urn:microsoft.com/office/officeart/2005/8/layout/orgChart1"/>
    <dgm:cxn modelId="{0AD063C9-EC09-BC4D-934D-5580B27E4E7A}" type="presParOf" srcId="{DC253605-CECE-5749-A2EC-746CD1002328}" destId="{ED636A15-5A54-024C-8113-486FF464D1D7}" srcOrd="0" destOrd="0" presId="urn:microsoft.com/office/officeart/2005/8/layout/orgChart1"/>
    <dgm:cxn modelId="{E22146F8-ABFB-8B43-9152-62DBB23845A3}" type="presParOf" srcId="{DC253605-CECE-5749-A2EC-746CD1002328}" destId="{8E6C4AFE-291A-E240-8C5A-14C20787A23D}" srcOrd="1" destOrd="0" presId="urn:microsoft.com/office/officeart/2005/8/layout/orgChart1"/>
    <dgm:cxn modelId="{D6D70B86-E179-9E49-B9F9-37B93EB1A98D}" type="presParOf" srcId="{29794DCB-C3BF-2F4A-A020-8BD7C6CBA465}" destId="{38627831-3288-E849-8BC2-8CE2456E3A79}" srcOrd="1" destOrd="0" presId="urn:microsoft.com/office/officeart/2005/8/layout/orgChart1"/>
    <dgm:cxn modelId="{3E50F98F-D9B0-0D48-ADE8-55C3455923F6}" type="presParOf" srcId="{38627831-3288-E849-8BC2-8CE2456E3A79}" destId="{DE0B1745-63CE-714F-BD81-FCFAA279FBFE}" srcOrd="0" destOrd="0" presId="urn:microsoft.com/office/officeart/2005/8/layout/orgChart1"/>
    <dgm:cxn modelId="{E03A4A2C-E320-8340-A301-978CF260502C}" type="presParOf" srcId="{38627831-3288-E849-8BC2-8CE2456E3A79}" destId="{6AF02EA5-4588-7D47-97D1-C698B7EAFB20}" srcOrd="1" destOrd="0" presId="urn:microsoft.com/office/officeart/2005/8/layout/orgChart1"/>
    <dgm:cxn modelId="{B8FF259F-3D01-8B43-8312-69284DE9B135}" type="presParOf" srcId="{6AF02EA5-4588-7D47-97D1-C698B7EAFB20}" destId="{76E86D1A-C1BA-FA4B-A95F-26F78E5CA8E1}" srcOrd="0" destOrd="0" presId="urn:microsoft.com/office/officeart/2005/8/layout/orgChart1"/>
    <dgm:cxn modelId="{A14663B3-1030-B04B-9B28-95B6D2EDC716}" type="presParOf" srcId="{76E86D1A-C1BA-FA4B-A95F-26F78E5CA8E1}" destId="{1533C33F-C44E-404B-A8F6-55ACC99221BF}" srcOrd="0" destOrd="0" presId="urn:microsoft.com/office/officeart/2005/8/layout/orgChart1"/>
    <dgm:cxn modelId="{11B3E92F-025C-8846-B3CA-55BE65AFB11A}" type="presParOf" srcId="{76E86D1A-C1BA-FA4B-A95F-26F78E5CA8E1}" destId="{16415E1F-6F38-6741-BDFD-36E9C30766EF}" srcOrd="1" destOrd="0" presId="urn:microsoft.com/office/officeart/2005/8/layout/orgChart1"/>
    <dgm:cxn modelId="{5FF5F154-E2A2-CA47-AA8D-126C9E6917EE}" type="presParOf" srcId="{6AF02EA5-4588-7D47-97D1-C698B7EAFB20}" destId="{C99222C5-DF41-604C-88F1-B6D693867B07}" srcOrd="1" destOrd="0" presId="urn:microsoft.com/office/officeart/2005/8/layout/orgChart1"/>
    <dgm:cxn modelId="{31172B09-8ADC-9A40-95D3-B33EFBF2A7CA}" type="presParOf" srcId="{6AF02EA5-4588-7D47-97D1-C698B7EAFB20}" destId="{078C9AAB-F930-3041-9A2D-460BFC7C9C47}" srcOrd="2" destOrd="0" presId="urn:microsoft.com/office/officeart/2005/8/layout/orgChart1"/>
    <dgm:cxn modelId="{F54DA80F-E29D-BB4B-82A9-7F017DB0BF7F}" type="presParOf" srcId="{29794DCB-C3BF-2F4A-A020-8BD7C6CBA465}" destId="{DFBEF9C7-3896-5144-8CFF-E2813C7A919A}" srcOrd="2" destOrd="0" presId="urn:microsoft.com/office/officeart/2005/8/layout/orgChart1"/>
    <dgm:cxn modelId="{7C6315DF-909F-B54B-84A1-CCFF507D0513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 custT="1"/>
      <dgm:spPr/>
      <dgm:t>
        <a:bodyPr/>
        <a:lstStyle/>
        <a:p>
          <a:r>
            <a:rPr kumimoji="0" lang="tr-T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Lisesi Öğrencileri,</a:t>
          </a:r>
        </a:p>
        <a:p>
          <a:r>
            <a:rPr kumimoji="0" lang="tr-T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Çıraklar </a:t>
          </a:r>
          <a:endParaRPr lang="en-US" sz="1800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B7DC29BF-917E-2448-8658-C7AAFD9656B0}">
      <dgm:prSet phldrT="[Text]" custT="1"/>
      <dgm:spPr/>
      <dgm:t>
        <a:bodyPr/>
        <a:lstStyle/>
        <a:p>
          <a:r>
            <a:rPr kumimoji="0" lang="tr-T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Eğitim Stajı </a:t>
          </a:r>
          <a:endParaRPr lang="en-US" sz="1800" dirty="0">
            <a:solidFill>
              <a:srgbClr val="000000"/>
            </a:solidFill>
            <a:latin typeface="+mj-lt"/>
          </a:endParaRPr>
        </a:p>
      </dgm:t>
    </dgm:pt>
    <dgm:pt modelId="{8BE1F96C-A404-AE44-9914-EBAF19A18ECF}" type="parTrans" cxnId="{E2BC74B1-A26A-DE4C-8D61-70EDD906E68C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C808A40B-E93B-4243-A49B-0C4AA6C60817}" type="sibTrans" cxnId="{E2BC74B1-A26A-DE4C-8D61-70EDD906E68C}">
      <dgm:prSet/>
      <dgm:spPr/>
      <dgm:t>
        <a:bodyPr/>
        <a:lstStyle/>
        <a:p>
          <a:endParaRPr lang="en-US"/>
        </a:p>
      </dgm:t>
    </dgm:pt>
    <dgm:pt modelId="{AA96AE81-58BF-7A44-95CA-04F94A575D12}">
      <dgm:prSet custT="1"/>
      <dgm:spPr/>
      <dgm:t>
        <a:bodyPr/>
        <a:lstStyle/>
        <a:p>
          <a:r>
            <a:rPr lang="tr-TR" sz="18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hafta -12 ay  </a:t>
          </a:r>
          <a:endParaRPr lang="en-US" sz="1800" dirty="0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149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1797E64D-DBD6-814E-8BE5-B4DC4FEAB02E}" type="pres">
      <dgm:prSet presAssocID="{8BE1F96C-A404-AE44-9914-EBAF19A18ECF}" presName="Name37" presStyleLbl="parChTrans1D2" presStyleIdx="0" presStyleCnt="1"/>
      <dgm:spPr/>
      <dgm:t>
        <a:bodyPr/>
        <a:lstStyle/>
        <a:p>
          <a:endParaRPr lang="en-US"/>
        </a:p>
      </dgm:t>
    </dgm:pt>
    <dgm:pt modelId="{A428DF6E-93A4-9A43-A07E-961BFCEF6CBC}" type="pres">
      <dgm:prSet presAssocID="{B7DC29BF-917E-2448-8658-C7AAFD9656B0}" presName="hierRoot2" presStyleCnt="0">
        <dgm:presLayoutVars>
          <dgm:hierBranch val="init"/>
        </dgm:presLayoutVars>
      </dgm:prSet>
      <dgm:spPr/>
    </dgm:pt>
    <dgm:pt modelId="{7AC7B342-A20A-9F4C-BC80-00D3246F8086}" type="pres">
      <dgm:prSet presAssocID="{B7DC29BF-917E-2448-8658-C7AAFD9656B0}" presName="rootComposite" presStyleCnt="0"/>
      <dgm:spPr/>
    </dgm:pt>
    <dgm:pt modelId="{2EE7F7C7-43F8-B34D-8D5A-F883B867003C}" type="pres">
      <dgm:prSet presAssocID="{B7DC29BF-917E-2448-8658-C7AAFD9656B0}" presName="rootText" presStyleLbl="node2" presStyleIdx="0" presStyleCnt="1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9C2CE-B72C-E345-BCDA-C7A4BCF96DD0}" type="pres">
      <dgm:prSet presAssocID="{B7DC29BF-917E-2448-8658-C7AAFD9656B0}" presName="rootConnector" presStyleLbl="node2" presStyleIdx="0" presStyleCnt="1"/>
      <dgm:spPr/>
      <dgm:t>
        <a:bodyPr/>
        <a:lstStyle/>
        <a:p>
          <a:endParaRPr lang="en-US"/>
        </a:p>
      </dgm:t>
    </dgm:pt>
    <dgm:pt modelId="{5F812162-125D-1141-A7CA-CF867A651A8F}" type="pres">
      <dgm:prSet presAssocID="{B7DC29BF-917E-2448-8658-C7AAFD9656B0}" presName="hierChild4" presStyleCnt="0"/>
      <dgm:spPr/>
    </dgm:pt>
    <dgm:pt modelId="{BF20F3C6-6742-A947-BD98-6994C6CA4229}" type="pres">
      <dgm:prSet presAssocID="{D756F30E-047F-2E4C-94E3-4F3AC4B44E3C}" presName="Name37" presStyleLbl="parChTrans1D3" presStyleIdx="0" presStyleCnt="1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3" presStyleIdx="0" presStyleCnt="1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CAA453C-1D51-FB49-BCA2-9445A9D28A27}" type="pres">
      <dgm:prSet presAssocID="{B7DC29BF-917E-2448-8658-C7AAFD9656B0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18904A16-9768-6948-98CA-E155918C7664}" type="presOf" srcId="{D756F30E-047F-2E4C-94E3-4F3AC4B44E3C}" destId="{BF20F3C6-6742-A947-BD98-6994C6CA4229}" srcOrd="0" destOrd="0" presId="urn:microsoft.com/office/officeart/2005/8/layout/orgChart1"/>
    <dgm:cxn modelId="{C4430D7D-EF41-7E41-B436-0823B16BAADD}" type="presOf" srcId="{B7DC29BF-917E-2448-8658-C7AAFD9656B0}" destId="{84B9C2CE-B72C-E345-BCDA-C7A4BCF96DD0}" srcOrd="1" destOrd="0" presId="urn:microsoft.com/office/officeart/2005/8/layout/orgChart1"/>
    <dgm:cxn modelId="{E2BC74B1-A26A-DE4C-8D61-70EDD906E68C}" srcId="{D2AE4E81-0E79-284D-B9DF-2212D1AA0437}" destId="{B7DC29BF-917E-2448-8658-C7AAFD9656B0}" srcOrd="0" destOrd="0" parTransId="{8BE1F96C-A404-AE44-9914-EBAF19A18ECF}" sibTransId="{C808A40B-E93B-4243-A49B-0C4AA6C60817}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82ED1EDD-EA49-D04A-9649-88C5D139D64E}" type="presOf" srcId="{D2AE4E81-0E79-284D-B9DF-2212D1AA0437}" destId="{9568498C-91E8-2D4C-B539-1BB648907E80}" srcOrd="0" destOrd="0" presId="urn:microsoft.com/office/officeart/2005/8/layout/orgChart1"/>
    <dgm:cxn modelId="{91088C3A-9F27-6A47-980E-6C0D7AF036F1}" srcId="{B7DC29BF-917E-2448-8658-C7AAFD9656B0}" destId="{AA96AE81-58BF-7A44-95CA-04F94A575D12}" srcOrd="0" destOrd="0" parTransId="{D756F30E-047F-2E4C-94E3-4F3AC4B44E3C}" sibTransId="{22D4DD5E-B915-884C-8007-1E69CAC32026}"/>
    <dgm:cxn modelId="{717A8E52-3E4C-F449-8D3B-CC2C83F26029}" type="presOf" srcId="{B7DC29BF-917E-2448-8658-C7AAFD9656B0}" destId="{2EE7F7C7-43F8-B34D-8D5A-F883B867003C}" srcOrd="0" destOrd="0" presId="urn:microsoft.com/office/officeart/2005/8/layout/orgChart1"/>
    <dgm:cxn modelId="{87F15B1A-5E03-394B-ADA6-8658D0DE56C1}" type="presOf" srcId="{6F6CFAA9-E4F7-524F-BD98-C2D949D955EE}" destId="{3606AA11-55EE-5949-A949-FCC36A2834C3}" srcOrd="0" destOrd="0" presId="urn:microsoft.com/office/officeart/2005/8/layout/orgChart1"/>
    <dgm:cxn modelId="{A1E00BBB-7858-3D49-8194-4FA8B1F62731}" type="presOf" srcId="{8BE1F96C-A404-AE44-9914-EBAF19A18ECF}" destId="{1797E64D-DBD6-814E-8BE5-B4DC4FEAB02E}" srcOrd="0" destOrd="0" presId="urn:microsoft.com/office/officeart/2005/8/layout/orgChart1"/>
    <dgm:cxn modelId="{BC8051F2-978D-8C48-B59E-515CCF2EAAA3}" type="presOf" srcId="{AA96AE81-58BF-7A44-95CA-04F94A575D12}" destId="{B3AD24A9-2327-0940-B2DD-2253FE9C311E}" srcOrd="1" destOrd="0" presId="urn:microsoft.com/office/officeart/2005/8/layout/orgChart1"/>
    <dgm:cxn modelId="{9C554F45-11E2-A246-B63C-D587A7C0ADA3}" type="presOf" srcId="{AA96AE81-58BF-7A44-95CA-04F94A575D12}" destId="{50A1A90D-6740-B44E-ADA0-42193D27E837}" srcOrd="0" destOrd="0" presId="urn:microsoft.com/office/officeart/2005/8/layout/orgChart1"/>
    <dgm:cxn modelId="{DB95F737-E38F-7849-B410-8260A739E542}" type="presOf" srcId="{D2AE4E81-0E79-284D-B9DF-2212D1AA0437}" destId="{F9783D5E-F835-EE48-8C04-FBE9615C46B4}" srcOrd="1" destOrd="0" presId="urn:microsoft.com/office/officeart/2005/8/layout/orgChart1"/>
    <dgm:cxn modelId="{5012DE45-9325-5F4B-A0C1-7660BAF45AD4}" type="presParOf" srcId="{3606AA11-55EE-5949-A949-FCC36A2834C3}" destId="{4A391F08-7E37-D84F-8553-7DB41275876E}" srcOrd="0" destOrd="0" presId="urn:microsoft.com/office/officeart/2005/8/layout/orgChart1"/>
    <dgm:cxn modelId="{6BF12D8E-FFDD-224E-B670-53989DCE2A90}" type="presParOf" srcId="{4A391F08-7E37-D84F-8553-7DB41275876E}" destId="{18FC9348-7FDA-F549-93AE-71B80B9EB56E}" srcOrd="0" destOrd="0" presId="urn:microsoft.com/office/officeart/2005/8/layout/orgChart1"/>
    <dgm:cxn modelId="{9A0E8FFD-221C-6648-805F-72E4CE7F135C}" type="presParOf" srcId="{18FC9348-7FDA-F549-93AE-71B80B9EB56E}" destId="{9568498C-91E8-2D4C-B539-1BB648907E80}" srcOrd="0" destOrd="0" presId="urn:microsoft.com/office/officeart/2005/8/layout/orgChart1"/>
    <dgm:cxn modelId="{8C7E9244-F664-0147-AFD7-80824EFB3F40}" type="presParOf" srcId="{18FC9348-7FDA-F549-93AE-71B80B9EB56E}" destId="{F9783D5E-F835-EE48-8C04-FBE9615C46B4}" srcOrd="1" destOrd="0" presId="urn:microsoft.com/office/officeart/2005/8/layout/orgChart1"/>
    <dgm:cxn modelId="{EF396179-D06F-3742-A9AD-7FF04E62E40C}" type="presParOf" srcId="{4A391F08-7E37-D84F-8553-7DB41275876E}" destId="{740C4DA4-9B11-9541-917B-DD981772391E}" srcOrd="1" destOrd="0" presId="urn:microsoft.com/office/officeart/2005/8/layout/orgChart1"/>
    <dgm:cxn modelId="{94FEB9FB-1010-3A46-9EA8-2D5D7834DF46}" type="presParOf" srcId="{740C4DA4-9B11-9541-917B-DD981772391E}" destId="{1797E64D-DBD6-814E-8BE5-B4DC4FEAB02E}" srcOrd="0" destOrd="0" presId="urn:microsoft.com/office/officeart/2005/8/layout/orgChart1"/>
    <dgm:cxn modelId="{4EA04D2C-2B85-B94D-AE2A-2F43AAA7C5F4}" type="presParOf" srcId="{740C4DA4-9B11-9541-917B-DD981772391E}" destId="{A428DF6E-93A4-9A43-A07E-961BFCEF6CBC}" srcOrd="1" destOrd="0" presId="urn:microsoft.com/office/officeart/2005/8/layout/orgChart1"/>
    <dgm:cxn modelId="{66BDEF97-648C-504F-BA67-FB48B6EF02C4}" type="presParOf" srcId="{A428DF6E-93A4-9A43-A07E-961BFCEF6CBC}" destId="{7AC7B342-A20A-9F4C-BC80-00D3246F8086}" srcOrd="0" destOrd="0" presId="urn:microsoft.com/office/officeart/2005/8/layout/orgChart1"/>
    <dgm:cxn modelId="{4F67D987-581D-4947-BC07-7C1823793BA8}" type="presParOf" srcId="{7AC7B342-A20A-9F4C-BC80-00D3246F8086}" destId="{2EE7F7C7-43F8-B34D-8D5A-F883B867003C}" srcOrd="0" destOrd="0" presId="urn:microsoft.com/office/officeart/2005/8/layout/orgChart1"/>
    <dgm:cxn modelId="{86E91832-0ADE-4945-83CA-9AC99159E368}" type="presParOf" srcId="{7AC7B342-A20A-9F4C-BC80-00D3246F8086}" destId="{84B9C2CE-B72C-E345-BCDA-C7A4BCF96DD0}" srcOrd="1" destOrd="0" presId="urn:microsoft.com/office/officeart/2005/8/layout/orgChart1"/>
    <dgm:cxn modelId="{0D9E2EC6-0E85-B14B-B4F8-0EBF65EC77C4}" type="presParOf" srcId="{A428DF6E-93A4-9A43-A07E-961BFCEF6CBC}" destId="{5F812162-125D-1141-A7CA-CF867A651A8F}" srcOrd="1" destOrd="0" presId="urn:microsoft.com/office/officeart/2005/8/layout/orgChart1"/>
    <dgm:cxn modelId="{EE8C6E75-439B-ED42-9F71-64D90EBA3FA9}" type="presParOf" srcId="{5F812162-125D-1141-A7CA-CF867A651A8F}" destId="{BF20F3C6-6742-A947-BD98-6994C6CA4229}" srcOrd="0" destOrd="0" presId="urn:microsoft.com/office/officeart/2005/8/layout/orgChart1"/>
    <dgm:cxn modelId="{3101318A-9941-DA4C-A4D6-1361DA00AB60}" type="presParOf" srcId="{5F812162-125D-1141-A7CA-CF867A651A8F}" destId="{BAD2FA1A-8B30-B642-BC56-2B0BFC8A0644}" srcOrd="1" destOrd="0" presId="urn:microsoft.com/office/officeart/2005/8/layout/orgChart1"/>
    <dgm:cxn modelId="{F8766F39-B6E5-5F42-8C46-86D2A3F38A18}" type="presParOf" srcId="{BAD2FA1A-8B30-B642-BC56-2B0BFC8A0644}" destId="{747CDF2B-9B76-5A42-9383-844181068CC4}" srcOrd="0" destOrd="0" presId="urn:microsoft.com/office/officeart/2005/8/layout/orgChart1"/>
    <dgm:cxn modelId="{F6963D83-9153-984C-B558-D03B4EC75E86}" type="presParOf" srcId="{747CDF2B-9B76-5A42-9383-844181068CC4}" destId="{50A1A90D-6740-B44E-ADA0-42193D27E837}" srcOrd="0" destOrd="0" presId="urn:microsoft.com/office/officeart/2005/8/layout/orgChart1"/>
    <dgm:cxn modelId="{33A25EEB-A577-C540-B50C-C59E74417598}" type="presParOf" srcId="{747CDF2B-9B76-5A42-9383-844181068CC4}" destId="{B3AD24A9-2327-0940-B2DD-2253FE9C311E}" srcOrd="1" destOrd="0" presId="urn:microsoft.com/office/officeart/2005/8/layout/orgChart1"/>
    <dgm:cxn modelId="{68AF2B28-D15F-9348-9336-69FF0217A661}" type="presParOf" srcId="{BAD2FA1A-8B30-B642-BC56-2B0BFC8A0644}" destId="{DD72975A-2F61-544B-925F-2E675256B44F}" srcOrd="1" destOrd="0" presId="urn:microsoft.com/office/officeart/2005/8/layout/orgChart1"/>
    <dgm:cxn modelId="{5CA97416-BE64-6C4E-B894-58F561DA513A}" type="presParOf" srcId="{BAD2FA1A-8B30-B642-BC56-2B0BFC8A0644}" destId="{2B7C332F-A5EA-9142-B2D0-D79E16A16195}" srcOrd="2" destOrd="0" presId="urn:microsoft.com/office/officeart/2005/8/layout/orgChart1"/>
    <dgm:cxn modelId="{FD814843-DF26-FD4C-B4E4-8320829B1558}" type="presParOf" srcId="{A428DF6E-93A4-9A43-A07E-961BFCEF6CBC}" destId="{0CAA453C-1D51-FB49-BCA2-9445A9D28A27}" srcOrd="2" destOrd="0" presId="urn:microsoft.com/office/officeart/2005/8/layout/orgChart1"/>
    <dgm:cxn modelId="{CB71CB50-F38A-2846-8330-5C5DA8EF0483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0" lang="tr-T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Mesleki eğitim alanında çalışan Eğitmen ve Uzman</a:t>
          </a:r>
          <a:endParaRPr lang="en-US" sz="1600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B7DC29BF-917E-2448-8658-C7AAFD9656B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0" lang="tr-T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Öğretmenlik veya Eğitmenlik </a:t>
          </a:r>
          <a:endParaRPr lang="en-US" sz="16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8BE1F96C-A404-AE44-9914-EBAF19A18ECF}" type="parTrans" cxnId="{E2BC74B1-A26A-DE4C-8D61-70EDD906E68C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+mj-lt"/>
          </a:endParaRPr>
        </a:p>
      </dgm:t>
    </dgm:pt>
    <dgm:pt modelId="{C808A40B-E93B-4243-A49B-0C4AA6C60817}" type="sibTrans" cxnId="{E2BC74B1-A26A-DE4C-8D61-70EDD906E68C}">
      <dgm:prSet/>
      <dgm:spPr/>
      <dgm:t>
        <a:bodyPr/>
        <a:lstStyle/>
        <a:p>
          <a:endParaRPr lang="en-US"/>
        </a:p>
      </dgm:t>
    </dgm:pt>
    <dgm:pt modelId="{543A6D15-D247-C14E-B15C-5D4474924DA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0" lang="tr-T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pitchFamily="34" charset="-128"/>
              <a:cs typeface="Times New Roman" panose="02020603050405020304" pitchFamily="18" charset="0"/>
            </a:rPr>
            <a:t>Bir işletme veya mesleki eğitim kuruluşunda İşbaşı Eğitimi veya Gözlem</a:t>
          </a:r>
          <a:endParaRPr lang="en-US" sz="16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ACE1BACA-C805-3F42-9ACC-6D86843E0B9A}" type="parTrans" cxnId="{1B2FEE74-0A56-C84E-B7D7-4B2887011912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+mj-lt"/>
          </a:endParaRPr>
        </a:p>
      </dgm:t>
    </dgm:pt>
    <dgm:pt modelId="{EC044A90-C216-AA48-BD53-99E683C70A4C}" type="sibTrans" cxnId="{1B2FEE74-0A56-C84E-B7D7-4B2887011912}">
      <dgm:prSet/>
      <dgm:spPr/>
      <dgm:t>
        <a:bodyPr/>
        <a:lstStyle/>
        <a:p>
          <a:endParaRPr lang="en-US"/>
        </a:p>
      </dgm:t>
    </dgm:pt>
    <dgm:pt modelId="{AA96AE81-58BF-7A44-95CA-04F94A575D1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sz="1600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sz="1600" dirty="0" smtClean="0">
              <a:solidFill>
                <a:srgbClr val="000000"/>
              </a:solidFill>
              <a:latin typeface="+mj-lt"/>
            </a:rPr>
            <a:t> – 2 ay</a:t>
          </a:r>
          <a:endParaRPr lang="en-US" sz="1600" dirty="0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C60AC62D-348A-1045-9619-9B0442D4F57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+mj-lt"/>
            </a:rPr>
            <a:t>2 </a:t>
          </a:r>
          <a:r>
            <a:rPr lang="en-US" sz="1600" dirty="0" err="1" smtClean="0">
              <a:solidFill>
                <a:srgbClr val="000000"/>
              </a:solidFill>
              <a:latin typeface="+mj-lt"/>
            </a:rPr>
            <a:t>gün</a:t>
          </a:r>
          <a:r>
            <a:rPr lang="en-US" sz="1600" dirty="0" smtClean="0">
              <a:solidFill>
                <a:srgbClr val="000000"/>
              </a:solidFill>
              <a:latin typeface="+mj-lt"/>
            </a:rPr>
            <a:t> – 2 ay</a:t>
          </a:r>
          <a:endParaRPr lang="en-US" sz="1600" dirty="0">
            <a:solidFill>
              <a:srgbClr val="000000"/>
            </a:solidFill>
            <a:latin typeface="+mj-lt"/>
          </a:endParaRPr>
        </a:p>
      </dgm:t>
    </dgm:pt>
    <dgm:pt modelId="{AA1EF0D8-D158-C246-B127-46CAAA60B566}" type="parTrans" cxnId="{974C5669-D452-4E4D-A85E-825281BA4DCA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+mj-lt"/>
          </a:endParaRPr>
        </a:p>
      </dgm:t>
    </dgm:pt>
    <dgm:pt modelId="{C2255A94-4F3E-9F42-BC95-4E24DB3C6C07}" type="sibTrans" cxnId="{974C5669-D452-4E4D-A85E-825281BA4DCA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263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1797E64D-DBD6-814E-8BE5-B4DC4FEAB02E}" type="pres">
      <dgm:prSet presAssocID="{8BE1F96C-A404-AE44-9914-EBAF19A18EC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428DF6E-93A4-9A43-A07E-961BFCEF6CBC}" type="pres">
      <dgm:prSet presAssocID="{B7DC29BF-917E-2448-8658-C7AAFD9656B0}" presName="hierRoot2" presStyleCnt="0">
        <dgm:presLayoutVars>
          <dgm:hierBranch val="init"/>
        </dgm:presLayoutVars>
      </dgm:prSet>
      <dgm:spPr/>
    </dgm:pt>
    <dgm:pt modelId="{7AC7B342-A20A-9F4C-BC80-00D3246F8086}" type="pres">
      <dgm:prSet presAssocID="{B7DC29BF-917E-2448-8658-C7AAFD9656B0}" presName="rootComposite" presStyleCnt="0"/>
      <dgm:spPr/>
    </dgm:pt>
    <dgm:pt modelId="{2EE7F7C7-43F8-B34D-8D5A-F883B867003C}" type="pres">
      <dgm:prSet presAssocID="{B7DC29BF-917E-2448-8658-C7AAFD9656B0}" presName="rootText" presStyleLbl="node2" presStyleIdx="0" presStyleCnt="2" custScaleX="126577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9C2CE-B72C-E345-BCDA-C7A4BCF96DD0}" type="pres">
      <dgm:prSet presAssocID="{B7DC29BF-917E-2448-8658-C7AAFD9656B0}" presName="rootConnector" presStyleLbl="node2" presStyleIdx="0" presStyleCnt="2"/>
      <dgm:spPr/>
      <dgm:t>
        <a:bodyPr/>
        <a:lstStyle/>
        <a:p>
          <a:endParaRPr lang="en-US"/>
        </a:p>
      </dgm:t>
    </dgm:pt>
    <dgm:pt modelId="{5F812162-125D-1141-A7CA-CF867A651A8F}" type="pres">
      <dgm:prSet presAssocID="{B7DC29BF-917E-2448-8658-C7AAFD9656B0}" presName="hierChild4" presStyleCnt="0"/>
      <dgm:spPr/>
    </dgm:pt>
    <dgm:pt modelId="{BF20F3C6-6742-A947-BD98-6994C6CA4229}" type="pres">
      <dgm:prSet presAssocID="{D756F30E-047F-2E4C-94E3-4F3AC4B44E3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3" presStyleIdx="0" presStyleCnt="2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CAA453C-1D51-FB49-BCA2-9445A9D28A27}" type="pres">
      <dgm:prSet presAssocID="{B7DC29BF-917E-2448-8658-C7AAFD9656B0}" presName="hierChild5" presStyleCnt="0"/>
      <dgm:spPr/>
    </dgm:pt>
    <dgm:pt modelId="{28230495-CE81-2F49-83D8-BC23F12CDAC1}" type="pres">
      <dgm:prSet presAssocID="{ACE1BACA-C805-3F42-9ACC-6D86843E0B9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9794DCB-C3BF-2F4A-A020-8BD7C6CBA465}" type="pres">
      <dgm:prSet presAssocID="{543A6D15-D247-C14E-B15C-5D4474924DAE}" presName="hierRoot2" presStyleCnt="0">
        <dgm:presLayoutVars>
          <dgm:hierBranch val="init"/>
        </dgm:presLayoutVars>
      </dgm:prSet>
      <dgm:spPr/>
    </dgm:pt>
    <dgm:pt modelId="{DC253605-CECE-5749-A2EC-746CD1002328}" type="pres">
      <dgm:prSet presAssocID="{543A6D15-D247-C14E-B15C-5D4474924DAE}" presName="rootComposite" presStyleCnt="0"/>
      <dgm:spPr/>
    </dgm:pt>
    <dgm:pt modelId="{ED636A15-5A54-024C-8113-486FF464D1D7}" type="pres">
      <dgm:prSet presAssocID="{543A6D15-D247-C14E-B15C-5D4474924DAE}" presName="rootText" presStyleLbl="node2" presStyleIdx="1" presStyleCnt="2" custScaleX="126577" custScaleY="19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C4AFE-291A-E240-8C5A-14C20787A23D}" type="pres">
      <dgm:prSet presAssocID="{543A6D15-D247-C14E-B15C-5D4474924DA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8627831-3288-E849-8BC2-8CE2456E3A79}" type="pres">
      <dgm:prSet presAssocID="{543A6D15-D247-C14E-B15C-5D4474924DAE}" presName="hierChild4" presStyleCnt="0"/>
      <dgm:spPr/>
    </dgm:pt>
    <dgm:pt modelId="{DE0B1745-63CE-714F-BD81-FCFAA279FBFE}" type="pres">
      <dgm:prSet presAssocID="{AA1EF0D8-D158-C246-B127-46CAAA60B56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AF02EA5-4588-7D47-97D1-C698B7EAFB20}" type="pres">
      <dgm:prSet presAssocID="{C60AC62D-348A-1045-9619-9B0442D4F576}" presName="hierRoot2" presStyleCnt="0">
        <dgm:presLayoutVars>
          <dgm:hierBranch val="init"/>
        </dgm:presLayoutVars>
      </dgm:prSet>
      <dgm:spPr/>
    </dgm:pt>
    <dgm:pt modelId="{76E86D1A-C1BA-FA4B-A95F-26F78E5CA8E1}" type="pres">
      <dgm:prSet presAssocID="{C60AC62D-348A-1045-9619-9B0442D4F576}" presName="rootComposite" presStyleCnt="0"/>
      <dgm:spPr/>
    </dgm:pt>
    <dgm:pt modelId="{1533C33F-C44E-404B-A8F6-55ACC99221BF}" type="pres">
      <dgm:prSet presAssocID="{C60AC62D-348A-1045-9619-9B0442D4F57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15E1F-6F38-6741-BDFD-36E9C30766EF}" type="pres">
      <dgm:prSet presAssocID="{C60AC62D-348A-1045-9619-9B0442D4F576}" presName="rootConnector" presStyleLbl="node3" presStyleIdx="1" presStyleCnt="2"/>
      <dgm:spPr/>
      <dgm:t>
        <a:bodyPr/>
        <a:lstStyle/>
        <a:p>
          <a:endParaRPr lang="en-US"/>
        </a:p>
      </dgm:t>
    </dgm:pt>
    <dgm:pt modelId="{C99222C5-DF41-604C-88F1-B6D693867B07}" type="pres">
      <dgm:prSet presAssocID="{C60AC62D-348A-1045-9619-9B0442D4F576}" presName="hierChild4" presStyleCnt="0"/>
      <dgm:spPr/>
    </dgm:pt>
    <dgm:pt modelId="{078C9AAB-F930-3041-9A2D-460BFC7C9C47}" type="pres">
      <dgm:prSet presAssocID="{C60AC62D-348A-1045-9619-9B0442D4F576}" presName="hierChild5" presStyleCnt="0"/>
      <dgm:spPr/>
    </dgm:pt>
    <dgm:pt modelId="{DFBEF9C7-3896-5144-8CFF-E2813C7A919A}" type="pres">
      <dgm:prSet presAssocID="{543A6D15-D247-C14E-B15C-5D4474924DAE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416E68A4-E333-FF46-B3C4-81497483148E}" type="presOf" srcId="{AA96AE81-58BF-7A44-95CA-04F94A575D12}" destId="{50A1A90D-6740-B44E-ADA0-42193D27E837}" srcOrd="0" destOrd="0" presId="urn:microsoft.com/office/officeart/2005/8/layout/orgChart1"/>
    <dgm:cxn modelId="{974C5669-D452-4E4D-A85E-825281BA4DCA}" srcId="{543A6D15-D247-C14E-B15C-5D4474924DAE}" destId="{C60AC62D-348A-1045-9619-9B0442D4F576}" srcOrd="0" destOrd="0" parTransId="{AA1EF0D8-D158-C246-B127-46CAAA60B566}" sibTransId="{C2255A94-4F3E-9F42-BC95-4E24DB3C6C07}"/>
    <dgm:cxn modelId="{472268C0-66FF-2E4E-ABC7-A8F23AA1455C}" type="presOf" srcId="{D2AE4E81-0E79-284D-B9DF-2212D1AA0437}" destId="{F9783D5E-F835-EE48-8C04-FBE9615C46B4}" srcOrd="1" destOrd="0" presId="urn:microsoft.com/office/officeart/2005/8/layout/orgChart1"/>
    <dgm:cxn modelId="{2E33DCE7-4C21-F740-9EB1-1F84A31E1516}" type="presOf" srcId="{AA1EF0D8-D158-C246-B127-46CAAA60B566}" destId="{DE0B1745-63CE-714F-BD81-FCFAA279FBFE}" srcOrd="0" destOrd="0" presId="urn:microsoft.com/office/officeart/2005/8/layout/orgChart1"/>
    <dgm:cxn modelId="{E2BC74B1-A26A-DE4C-8D61-70EDD906E68C}" srcId="{D2AE4E81-0E79-284D-B9DF-2212D1AA0437}" destId="{B7DC29BF-917E-2448-8658-C7AAFD9656B0}" srcOrd="0" destOrd="0" parTransId="{8BE1F96C-A404-AE44-9914-EBAF19A18ECF}" sibTransId="{C808A40B-E93B-4243-A49B-0C4AA6C60817}"/>
    <dgm:cxn modelId="{CDD05A72-0EB9-9D49-9E80-4F01C2CA2552}" type="presOf" srcId="{8BE1F96C-A404-AE44-9914-EBAF19A18ECF}" destId="{1797E64D-DBD6-814E-8BE5-B4DC4FEAB02E}" srcOrd="0" destOrd="0" presId="urn:microsoft.com/office/officeart/2005/8/layout/orgChart1"/>
    <dgm:cxn modelId="{91088C3A-9F27-6A47-980E-6C0D7AF036F1}" srcId="{B7DC29BF-917E-2448-8658-C7AAFD9656B0}" destId="{AA96AE81-58BF-7A44-95CA-04F94A575D12}" srcOrd="0" destOrd="0" parTransId="{D756F30E-047F-2E4C-94E3-4F3AC4B44E3C}" sibTransId="{22D4DD5E-B915-884C-8007-1E69CAC32026}"/>
    <dgm:cxn modelId="{7990861A-573D-7148-ACA0-1BDA5536989D}" type="presOf" srcId="{C60AC62D-348A-1045-9619-9B0442D4F576}" destId="{16415E1F-6F38-6741-BDFD-36E9C30766EF}" srcOrd="1" destOrd="0" presId="urn:microsoft.com/office/officeart/2005/8/layout/orgChart1"/>
    <dgm:cxn modelId="{003328DB-4A51-704E-828F-D43091169488}" type="presOf" srcId="{B7DC29BF-917E-2448-8658-C7AAFD9656B0}" destId="{84B9C2CE-B72C-E345-BCDA-C7A4BCF96DD0}" srcOrd="1" destOrd="0" presId="urn:microsoft.com/office/officeart/2005/8/layout/orgChart1"/>
    <dgm:cxn modelId="{A0400284-6AD7-8D41-A3A9-5E855BFDB3C0}" type="presOf" srcId="{543A6D15-D247-C14E-B15C-5D4474924DAE}" destId="{ED636A15-5A54-024C-8113-486FF464D1D7}" srcOrd="0" destOrd="0" presId="urn:microsoft.com/office/officeart/2005/8/layout/orgChart1"/>
    <dgm:cxn modelId="{7FF71882-1467-B744-8D45-9EDAE64BCB19}" type="presOf" srcId="{B7DC29BF-917E-2448-8658-C7AAFD9656B0}" destId="{2EE7F7C7-43F8-B34D-8D5A-F883B867003C}" srcOrd="0" destOrd="0" presId="urn:microsoft.com/office/officeart/2005/8/layout/orgChart1"/>
    <dgm:cxn modelId="{B8EDC239-128D-C243-841B-3098C55B5225}" type="presOf" srcId="{543A6D15-D247-C14E-B15C-5D4474924DAE}" destId="{8E6C4AFE-291A-E240-8C5A-14C20787A23D}" srcOrd="1" destOrd="0" presId="urn:microsoft.com/office/officeart/2005/8/layout/orgChart1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EB999E6C-CFE7-5546-812F-A8089D4087A1}" type="presOf" srcId="{6F6CFAA9-E4F7-524F-BD98-C2D949D955EE}" destId="{3606AA11-55EE-5949-A949-FCC36A2834C3}" srcOrd="0" destOrd="0" presId="urn:microsoft.com/office/officeart/2005/8/layout/orgChart1"/>
    <dgm:cxn modelId="{90E8183C-7247-FD4F-980B-076753305CE6}" type="presOf" srcId="{ACE1BACA-C805-3F42-9ACC-6D86843E0B9A}" destId="{28230495-CE81-2F49-83D8-BC23F12CDAC1}" srcOrd="0" destOrd="0" presId="urn:microsoft.com/office/officeart/2005/8/layout/orgChart1"/>
    <dgm:cxn modelId="{1B2FEE74-0A56-C84E-B7D7-4B2887011912}" srcId="{D2AE4E81-0E79-284D-B9DF-2212D1AA0437}" destId="{543A6D15-D247-C14E-B15C-5D4474924DAE}" srcOrd="1" destOrd="0" parTransId="{ACE1BACA-C805-3F42-9ACC-6D86843E0B9A}" sibTransId="{EC044A90-C216-AA48-BD53-99E683C70A4C}"/>
    <dgm:cxn modelId="{3384951A-ADB7-914D-ACB6-3E42DE5002FE}" type="presOf" srcId="{AA96AE81-58BF-7A44-95CA-04F94A575D12}" destId="{B3AD24A9-2327-0940-B2DD-2253FE9C311E}" srcOrd="1" destOrd="0" presId="urn:microsoft.com/office/officeart/2005/8/layout/orgChart1"/>
    <dgm:cxn modelId="{61E8263A-D058-9440-B967-66B2040F11FC}" type="presOf" srcId="{D2AE4E81-0E79-284D-B9DF-2212D1AA0437}" destId="{9568498C-91E8-2D4C-B539-1BB648907E80}" srcOrd="0" destOrd="0" presId="urn:microsoft.com/office/officeart/2005/8/layout/orgChart1"/>
    <dgm:cxn modelId="{855762E7-C0AF-C447-A66B-25954A09AF5E}" type="presOf" srcId="{D756F30E-047F-2E4C-94E3-4F3AC4B44E3C}" destId="{BF20F3C6-6742-A947-BD98-6994C6CA4229}" srcOrd="0" destOrd="0" presId="urn:microsoft.com/office/officeart/2005/8/layout/orgChart1"/>
    <dgm:cxn modelId="{8BC075F6-4ED5-AC46-BA7F-59443220F6ED}" type="presOf" srcId="{C60AC62D-348A-1045-9619-9B0442D4F576}" destId="{1533C33F-C44E-404B-A8F6-55ACC99221BF}" srcOrd="0" destOrd="0" presId="urn:microsoft.com/office/officeart/2005/8/layout/orgChart1"/>
    <dgm:cxn modelId="{CA794662-CFFF-354E-B6CF-846EA5CFFF1D}" type="presParOf" srcId="{3606AA11-55EE-5949-A949-FCC36A2834C3}" destId="{4A391F08-7E37-D84F-8553-7DB41275876E}" srcOrd="0" destOrd="0" presId="urn:microsoft.com/office/officeart/2005/8/layout/orgChart1"/>
    <dgm:cxn modelId="{8C0EF206-BAF9-9C44-8B4D-D1D982E999D4}" type="presParOf" srcId="{4A391F08-7E37-D84F-8553-7DB41275876E}" destId="{18FC9348-7FDA-F549-93AE-71B80B9EB56E}" srcOrd="0" destOrd="0" presId="urn:microsoft.com/office/officeart/2005/8/layout/orgChart1"/>
    <dgm:cxn modelId="{F867B00D-B4D6-9A4A-B665-9C427030128A}" type="presParOf" srcId="{18FC9348-7FDA-F549-93AE-71B80B9EB56E}" destId="{9568498C-91E8-2D4C-B539-1BB648907E80}" srcOrd="0" destOrd="0" presId="urn:microsoft.com/office/officeart/2005/8/layout/orgChart1"/>
    <dgm:cxn modelId="{315D8FAD-ECB4-F14C-B397-3768A5D46427}" type="presParOf" srcId="{18FC9348-7FDA-F549-93AE-71B80B9EB56E}" destId="{F9783D5E-F835-EE48-8C04-FBE9615C46B4}" srcOrd="1" destOrd="0" presId="urn:microsoft.com/office/officeart/2005/8/layout/orgChart1"/>
    <dgm:cxn modelId="{40811D9A-202D-CB4C-9243-7AF62A705E98}" type="presParOf" srcId="{4A391F08-7E37-D84F-8553-7DB41275876E}" destId="{740C4DA4-9B11-9541-917B-DD981772391E}" srcOrd="1" destOrd="0" presId="urn:microsoft.com/office/officeart/2005/8/layout/orgChart1"/>
    <dgm:cxn modelId="{AB140DE0-D9E1-D449-8574-EE56576E678A}" type="presParOf" srcId="{740C4DA4-9B11-9541-917B-DD981772391E}" destId="{1797E64D-DBD6-814E-8BE5-B4DC4FEAB02E}" srcOrd="0" destOrd="0" presId="urn:microsoft.com/office/officeart/2005/8/layout/orgChart1"/>
    <dgm:cxn modelId="{DA657AC3-0E19-F64E-A26C-116096FC4BC0}" type="presParOf" srcId="{740C4DA4-9B11-9541-917B-DD981772391E}" destId="{A428DF6E-93A4-9A43-A07E-961BFCEF6CBC}" srcOrd="1" destOrd="0" presId="urn:microsoft.com/office/officeart/2005/8/layout/orgChart1"/>
    <dgm:cxn modelId="{E03EDAEB-A944-1145-8476-5136E8784E92}" type="presParOf" srcId="{A428DF6E-93A4-9A43-A07E-961BFCEF6CBC}" destId="{7AC7B342-A20A-9F4C-BC80-00D3246F8086}" srcOrd="0" destOrd="0" presId="urn:microsoft.com/office/officeart/2005/8/layout/orgChart1"/>
    <dgm:cxn modelId="{2C8BBF3C-511B-D947-81CD-74D14A9ABC09}" type="presParOf" srcId="{7AC7B342-A20A-9F4C-BC80-00D3246F8086}" destId="{2EE7F7C7-43F8-B34D-8D5A-F883B867003C}" srcOrd="0" destOrd="0" presId="urn:microsoft.com/office/officeart/2005/8/layout/orgChart1"/>
    <dgm:cxn modelId="{8FE82113-2E39-5644-ACE3-D0287446947B}" type="presParOf" srcId="{7AC7B342-A20A-9F4C-BC80-00D3246F8086}" destId="{84B9C2CE-B72C-E345-BCDA-C7A4BCF96DD0}" srcOrd="1" destOrd="0" presId="urn:microsoft.com/office/officeart/2005/8/layout/orgChart1"/>
    <dgm:cxn modelId="{AD059CDB-1703-2347-BB99-41BCA5A41955}" type="presParOf" srcId="{A428DF6E-93A4-9A43-A07E-961BFCEF6CBC}" destId="{5F812162-125D-1141-A7CA-CF867A651A8F}" srcOrd="1" destOrd="0" presId="urn:microsoft.com/office/officeart/2005/8/layout/orgChart1"/>
    <dgm:cxn modelId="{A3304B0A-110A-F74E-9793-ADC38803E994}" type="presParOf" srcId="{5F812162-125D-1141-A7CA-CF867A651A8F}" destId="{BF20F3C6-6742-A947-BD98-6994C6CA4229}" srcOrd="0" destOrd="0" presId="urn:microsoft.com/office/officeart/2005/8/layout/orgChart1"/>
    <dgm:cxn modelId="{B24193CF-6B1F-3847-AFC6-D7787E0704DA}" type="presParOf" srcId="{5F812162-125D-1141-A7CA-CF867A651A8F}" destId="{BAD2FA1A-8B30-B642-BC56-2B0BFC8A0644}" srcOrd="1" destOrd="0" presId="urn:microsoft.com/office/officeart/2005/8/layout/orgChart1"/>
    <dgm:cxn modelId="{32FFE1BC-F09A-7C4B-9CCE-8EE41AFDB408}" type="presParOf" srcId="{BAD2FA1A-8B30-B642-BC56-2B0BFC8A0644}" destId="{747CDF2B-9B76-5A42-9383-844181068CC4}" srcOrd="0" destOrd="0" presId="urn:microsoft.com/office/officeart/2005/8/layout/orgChart1"/>
    <dgm:cxn modelId="{91046864-0345-F84B-A2EE-FF761F380A0A}" type="presParOf" srcId="{747CDF2B-9B76-5A42-9383-844181068CC4}" destId="{50A1A90D-6740-B44E-ADA0-42193D27E837}" srcOrd="0" destOrd="0" presId="urn:microsoft.com/office/officeart/2005/8/layout/orgChart1"/>
    <dgm:cxn modelId="{574E0029-EA67-2D42-A2B8-B32E95119FF3}" type="presParOf" srcId="{747CDF2B-9B76-5A42-9383-844181068CC4}" destId="{B3AD24A9-2327-0940-B2DD-2253FE9C311E}" srcOrd="1" destOrd="0" presId="urn:microsoft.com/office/officeart/2005/8/layout/orgChart1"/>
    <dgm:cxn modelId="{F04545B5-0FDB-FC47-A9F8-FCC6EE89D662}" type="presParOf" srcId="{BAD2FA1A-8B30-B642-BC56-2B0BFC8A0644}" destId="{DD72975A-2F61-544B-925F-2E675256B44F}" srcOrd="1" destOrd="0" presId="urn:microsoft.com/office/officeart/2005/8/layout/orgChart1"/>
    <dgm:cxn modelId="{020258F5-A89D-9E4E-8B64-DF3FF31A8D3C}" type="presParOf" srcId="{BAD2FA1A-8B30-B642-BC56-2B0BFC8A0644}" destId="{2B7C332F-A5EA-9142-B2D0-D79E16A16195}" srcOrd="2" destOrd="0" presId="urn:microsoft.com/office/officeart/2005/8/layout/orgChart1"/>
    <dgm:cxn modelId="{82628440-4664-2A4E-88CA-F813D68EF49C}" type="presParOf" srcId="{A428DF6E-93A4-9A43-A07E-961BFCEF6CBC}" destId="{0CAA453C-1D51-FB49-BCA2-9445A9D28A27}" srcOrd="2" destOrd="0" presId="urn:microsoft.com/office/officeart/2005/8/layout/orgChart1"/>
    <dgm:cxn modelId="{FF10F831-A5BA-CA43-93CC-6A03420A755D}" type="presParOf" srcId="{740C4DA4-9B11-9541-917B-DD981772391E}" destId="{28230495-CE81-2F49-83D8-BC23F12CDAC1}" srcOrd="2" destOrd="0" presId="urn:microsoft.com/office/officeart/2005/8/layout/orgChart1"/>
    <dgm:cxn modelId="{E33293A5-BE63-5041-8428-79AFB7A724C4}" type="presParOf" srcId="{740C4DA4-9B11-9541-917B-DD981772391E}" destId="{29794DCB-C3BF-2F4A-A020-8BD7C6CBA465}" srcOrd="3" destOrd="0" presId="urn:microsoft.com/office/officeart/2005/8/layout/orgChart1"/>
    <dgm:cxn modelId="{DF827332-B9EB-784D-8001-AE1C55105356}" type="presParOf" srcId="{29794DCB-C3BF-2F4A-A020-8BD7C6CBA465}" destId="{DC253605-CECE-5749-A2EC-746CD1002328}" srcOrd="0" destOrd="0" presId="urn:microsoft.com/office/officeart/2005/8/layout/orgChart1"/>
    <dgm:cxn modelId="{6980CB1A-105C-9644-82C3-26B500B048BE}" type="presParOf" srcId="{DC253605-CECE-5749-A2EC-746CD1002328}" destId="{ED636A15-5A54-024C-8113-486FF464D1D7}" srcOrd="0" destOrd="0" presId="urn:microsoft.com/office/officeart/2005/8/layout/orgChart1"/>
    <dgm:cxn modelId="{71D005A5-CB68-8342-AE41-438E6C347EFC}" type="presParOf" srcId="{DC253605-CECE-5749-A2EC-746CD1002328}" destId="{8E6C4AFE-291A-E240-8C5A-14C20787A23D}" srcOrd="1" destOrd="0" presId="urn:microsoft.com/office/officeart/2005/8/layout/orgChart1"/>
    <dgm:cxn modelId="{1FBF0AA1-ED68-5B41-8895-3101430351DB}" type="presParOf" srcId="{29794DCB-C3BF-2F4A-A020-8BD7C6CBA465}" destId="{38627831-3288-E849-8BC2-8CE2456E3A79}" srcOrd="1" destOrd="0" presId="urn:microsoft.com/office/officeart/2005/8/layout/orgChart1"/>
    <dgm:cxn modelId="{8E5E42CC-40A0-5148-8982-7E833F8E825B}" type="presParOf" srcId="{38627831-3288-E849-8BC2-8CE2456E3A79}" destId="{DE0B1745-63CE-714F-BD81-FCFAA279FBFE}" srcOrd="0" destOrd="0" presId="urn:microsoft.com/office/officeart/2005/8/layout/orgChart1"/>
    <dgm:cxn modelId="{06276CA3-1BD2-E94A-8C03-FDADC2108384}" type="presParOf" srcId="{38627831-3288-E849-8BC2-8CE2456E3A79}" destId="{6AF02EA5-4588-7D47-97D1-C698B7EAFB20}" srcOrd="1" destOrd="0" presId="urn:microsoft.com/office/officeart/2005/8/layout/orgChart1"/>
    <dgm:cxn modelId="{C9C3E5FC-A5A4-5141-A209-F07133A4F44B}" type="presParOf" srcId="{6AF02EA5-4588-7D47-97D1-C698B7EAFB20}" destId="{76E86D1A-C1BA-FA4B-A95F-26F78E5CA8E1}" srcOrd="0" destOrd="0" presId="urn:microsoft.com/office/officeart/2005/8/layout/orgChart1"/>
    <dgm:cxn modelId="{D86A9163-2ADA-6A48-AEF0-86A8E8F0DF12}" type="presParOf" srcId="{76E86D1A-C1BA-FA4B-A95F-26F78E5CA8E1}" destId="{1533C33F-C44E-404B-A8F6-55ACC99221BF}" srcOrd="0" destOrd="0" presId="urn:microsoft.com/office/officeart/2005/8/layout/orgChart1"/>
    <dgm:cxn modelId="{0B3EF106-61AC-EC4E-B282-A4FE996A2825}" type="presParOf" srcId="{76E86D1A-C1BA-FA4B-A95F-26F78E5CA8E1}" destId="{16415E1F-6F38-6741-BDFD-36E9C30766EF}" srcOrd="1" destOrd="0" presId="urn:microsoft.com/office/officeart/2005/8/layout/orgChart1"/>
    <dgm:cxn modelId="{37F3BA1B-1ED4-AF46-A4DA-E8816ED3D170}" type="presParOf" srcId="{6AF02EA5-4588-7D47-97D1-C698B7EAFB20}" destId="{C99222C5-DF41-604C-88F1-B6D693867B07}" srcOrd="1" destOrd="0" presId="urn:microsoft.com/office/officeart/2005/8/layout/orgChart1"/>
    <dgm:cxn modelId="{E8839DFC-9081-9840-ACFA-EB58C332B5BD}" type="presParOf" srcId="{6AF02EA5-4588-7D47-97D1-C698B7EAFB20}" destId="{078C9AAB-F930-3041-9A2D-460BFC7C9C47}" srcOrd="2" destOrd="0" presId="urn:microsoft.com/office/officeart/2005/8/layout/orgChart1"/>
    <dgm:cxn modelId="{95CCBB5E-A6C0-8042-95EE-C3BCD9FDCC90}" type="presParOf" srcId="{29794DCB-C3BF-2F4A-A020-8BD7C6CBA465}" destId="{DFBEF9C7-3896-5144-8CFF-E2813C7A919A}" srcOrd="2" destOrd="0" presId="urn:microsoft.com/office/officeart/2005/8/layout/orgChart1"/>
    <dgm:cxn modelId="{16FBD9B8-2D21-0A49-A485-2CC156497010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6CFAA9-E4F7-524F-BD98-C2D949D955E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E4E81-0E79-284D-B9DF-2212D1AA0437}">
      <dgm:prSet phldrT="[Text]" custT="1"/>
      <dgm:spPr/>
      <dgm:t>
        <a:bodyPr/>
        <a:lstStyle/>
        <a:p>
          <a:r>
            <a:rPr kumimoji="0" lang="tr-T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MS PGothic" pitchFamily="34" charset="-128"/>
              <a:cs typeface="Times New Roman" panose="02020603050405020304" pitchFamily="18" charset="0"/>
            </a:rPr>
            <a:t>Yetişkin eğitimi faaliyeti gösteren kuruluşların personeli </a:t>
          </a:r>
          <a:endParaRPr lang="en-US" sz="1800" dirty="0">
            <a:solidFill>
              <a:srgbClr val="000000"/>
            </a:solidFill>
            <a:latin typeface="+mj-lt"/>
          </a:endParaRPr>
        </a:p>
      </dgm:t>
    </dgm:pt>
    <dgm:pt modelId="{ED14A050-3038-D04E-B0AA-E572CD4AEC74}" type="parTrans" cxnId="{C3BF0205-B0A4-314B-9633-4D060A6FC919}">
      <dgm:prSet/>
      <dgm:spPr/>
      <dgm:t>
        <a:bodyPr/>
        <a:lstStyle/>
        <a:p>
          <a:endParaRPr lang="en-US"/>
        </a:p>
      </dgm:t>
    </dgm:pt>
    <dgm:pt modelId="{CAC68FF9-C002-8748-99B8-1EBBF219177C}" type="sibTrans" cxnId="{C3BF0205-B0A4-314B-9633-4D060A6FC919}">
      <dgm:prSet/>
      <dgm:spPr/>
      <dgm:t>
        <a:bodyPr/>
        <a:lstStyle/>
        <a:p>
          <a:endParaRPr lang="en-US"/>
        </a:p>
      </dgm:t>
    </dgm:pt>
    <dgm:pt modelId="{AA96AE81-58BF-7A44-95CA-04F94A575D12}">
      <dgm:prSet custT="1"/>
      <dgm:spPr/>
      <dgm:t>
        <a:bodyPr/>
        <a:lstStyle/>
        <a:p>
          <a:r>
            <a:rPr lang="tr-TR" sz="16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Yurtdışında yapılandırılmış bir kursa katılım ya da yetişkin eğitimi alanında aktif bir kuruluşta işbaşı eğitimi/izleme</a:t>
          </a:r>
          <a:endParaRPr lang="en-US" sz="1600" dirty="0">
            <a:solidFill>
              <a:srgbClr val="000000"/>
            </a:solidFill>
            <a:latin typeface="+mj-lt"/>
          </a:endParaRPr>
        </a:p>
      </dgm:t>
    </dgm:pt>
    <dgm:pt modelId="{D756F30E-047F-2E4C-94E3-4F3AC4B44E3C}" type="parTrans" cxnId="{91088C3A-9F27-6A47-980E-6C0D7AF036F1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22D4DD5E-B915-884C-8007-1E69CAC32026}" type="sibTrans" cxnId="{91088C3A-9F27-6A47-980E-6C0D7AF036F1}">
      <dgm:prSet/>
      <dgm:spPr/>
      <dgm:t>
        <a:bodyPr/>
        <a:lstStyle/>
        <a:p>
          <a:endParaRPr lang="en-US"/>
        </a:p>
      </dgm:t>
    </dgm:pt>
    <dgm:pt modelId="{A1E1F293-A514-F442-B94B-5AA8F73410C2}">
      <dgm:prSet custT="1"/>
      <dgm:spPr/>
      <dgm:t>
        <a:bodyPr/>
        <a:lstStyle/>
        <a:p>
          <a:r>
            <a: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MS PGothic" pitchFamily="34" charset="-128"/>
              <a:cs typeface="Times New Roman" panose="02020603050405020304" pitchFamily="18" charset="0"/>
            </a:rPr>
            <a:t>Eğitim veya Öğretim sunma</a:t>
          </a:r>
          <a:endParaRPr lang="en-US" sz="18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1CF9EB05-1D8C-B34E-8866-CA7BFB7D850F}" type="parTrans" cxnId="{BEA0A5B8-04E7-7346-9FDF-6AD4A69BB69F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FD8AF6F1-8586-C74C-A132-DB075738614D}" type="sibTrans" cxnId="{BEA0A5B8-04E7-7346-9FDF-6AD4A69BB69F}">
      <dgm:prSet/>
      <dgm:spPr/>
      <dgm:t>
        <a:bodyPr/>
        <a:lstStyle/>
        <a:p>
          <a:endParaRPr lang="en-US"/>
        </a:p>
      </dgm:t>
    </dgm:pt>
    <dgm:pt modelId="{3C694BCE-BF90-204F-AB71-D0443E7EA9C2}">
      <dgm:prSet custT="1"/>
      <dgm:spPr/>
      <dgm:t>
        <a:bodyPr/>
        <a:lstStyle/>
        <a:p>
          <a:r>
            <a:rPr lang="tr-TR" sz="180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gün- 2 ay</a:t>
          </a:r>
          <a:endParaRPr lang="tr-TR" sz="1800" dirty="0" smtClean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98241FB8-6755-4C4F-99A1-7DC29A798A61}" type="parTrans" cxnId="{FC39DEE4-B144-8549-A6D5-91ECFF8DDD66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6FBB2140-80D6-3246-93F4-131537613599}" type="sibTrans" cxnId="{FC39DEE4-B144-8549-A6D5-91ECFF8DDD66}">
      <dgm:prSet/>
      <dgm:spPr/>
      <dgm:t>
        <a:bodyPr/>
        <a:lstStyle/>
        <a:p>
          <a:endParaRPr lang="en-US"/>
        </a:p>
      </dgm:t>
    </dgm:pt>
    <dgm:pt modelId="{8E84E265-FF7C-654D-9E61-76F3B334E88F}">
      <dgm:prSet custT="1"/>
      <dgm:spPr/>
      <dgm:t>
        <a:bodyPr/>
        <a:lstStyle/>
        <a:p>
          <a:r>
            <a:rPr lang="tr-TR" sz="180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 gün- 2 ay</a:t>
          </a:r>
          <a:endParaRPr lang="tr-TR" sz="1800" dirty="0" smtClean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9F8B04A7-C559-E64F-904C-3B02A1C04175}" type="parTrans" cxnId="{76681100-0900-5741-B870-514DD150E440}">
      <dgm:prSet/>
      <dgm:spPr/>
      <dgm:t>
        <a:bodyPr/>
        <a:lstStyle/>
        <a:p>
          <a:endParaRPr lang="en-US" sz="1800">
            <a:solidFill>
              <a:srgbClr val="000000"/>
            </a:solidFill>
            <a:latin typeface="+mj-lt"/>
          </a:endParaRPr>
        </a:p>
      </dgm:t>
    </dgm:pt>
    <dgm:pt modelId="{E3B4EF1E-8C72-9842-BB7D-D9B8993B968E}" type="sibTrans" cxnId="{76681100-0900-5741-B870-514DD150E440}">
      <dgm:prSet/>
      <dgm:spPr/>
      <dgm:t>
        <a:bodyPr/>
        <a:lstStyle/>
        <a:p>
          <a:endParaRPr lang="en-US"/>
        </a:p>
      </dgm:t>
    </dgm:pt>
    <dgm:pt modelId="{3606AA11-55EE-5949-A949-FCC36A2834C3}" type="pres">
      <dgm:prSet presAssocID="{6F6CFAA9-E4F7-524F-BD98-C2D949D9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391F08-7E37-D84F-8553-7DB41275876E}" type="pres">
      <dgm:prSet presAssocID="{D2AE4E81-0E79-284D-B9DF-2212D1AA0437}" presName="hierRoot1" presStyleCnt="0">
        <dgm:presLayoutVars>
          <dgm:hierBranch val="init"/>
        </dgm:presLayoutVars>
      </dgm:prSet>
      <dgm:spPr/>
    </dgm:pt>
    <dgm:pt modelId="{18FC9348-7FDA-F549-93AE-71B80B9EB56E}" type="pres">
      <dgm:prSet presAssocID="{D2AE4E81-0E79-284D-B9DF-2212D1AA0437}" presName="rootComposite1" presStyleCnt="0"/>
      <dgm:spPr/>
    </dgm:pt>
    <dgm:pt modelId="{9568498C-91E8-2D4C-B539-1BB648907E80}" type="pres">
      <dgm:prSet presAssocID="{D2AE4E81-0E79-284D-B9DF-2212D1AA0437}" presName="rootText1" presStyleLbl="node0" presStyleIdx="0" presStyleCnt="1" custScaleX="142146" custScaleY="84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83D5E-F835-EE48-8C04-FBE9615C46B4}" type="pres">
      <dgm:prSet presAssocID="{D2AE4E81-0E79-284D-B9DF-2212D1AA0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0C4DA4-9B11-9541-917B-DD981772391E}" type="pres">
      <dgm:prSet presAssocID="{D2AE4E81-0E79-284D-B9DF-2212D1AA0437}" presName="hierChild2" presStyleCnt="0"/>
      <dgm:spPr/>
    </dgm:pt>
    <dgm:pt modelId="{BF20F3C6-6742-A947-BD98-6994C6CA4229}" type="pres">
      <dgm:prSet presAssocID="{D756F30E-047F-2E4C-94E3-4F3AC4B44E3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AD2FA1A-8B30-B642-BC56-2B0BFC8A0644}" type="pres">
      <dgm:prSet presAssocID="{AA96AE81-58BF-7A44-95CA-04F94A575D12}" presName="hierRoot2" presStyleCnt="0">
        <dgm:presLayoutVars>
          <dgm:hierBranch val="init"/>
        </dgm:presLayoutVars>
      </dgm:prSet>
      <dgm:spPr/>
    </dgm:pt>
    <dgm:pt modelId="{747CDF2B-9B76-5A42-9383-844181068CC4}" type="pres">
      <dgm:prSet presAssocID="{AA96AE81-58BF-7A44-95CA-04F94A575D12}" presName="rootComposite" presStyleCnt="0"/>
      <dgm:spPr/>
    </dgm:pt>
    <dgm:pt modelId="{50A1A90D-6740-B44E-ADA0-42193D27E837}" type="pres">
      <dgm:prSet presAssocID="{AA96AE81-58BF-7A44-95CA-04F94A575D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24A9-2327-0940-B2DD-2253FE9C311E}" type="pres">
      <dgm:prSet presAssocID="{AA96AE81-58BF-7A44-95CA-04F94A575D12}" presName="rootConnector" presStyleLbl="node2" presStyleIdx="0" presStyleCnt="2"/>
      <dgm:spPr/>
      <dgm:t>
        <a:bodyPr/>
        <a:lstStyle/>
        <a:p>
          <a:endParaRPr lang="en-US"/>
        </a:p>
      </dgm:t>
    </dgm:pt>
    <dgm:pt modelId="{DD72975A-2F61-544B-925F-2E675256B44F}" type="pres">
      <dgm:prSet presAssocID="{AA96AE81-58BF-7A44-95CA-04F94A575D12}" presName="hierChild4" presStyleCnt="0"/>
      <dgm:spPr/>
    </dgm:pt>
    <dgm:pt modelId="{843435E1-FD10-774F-9761-32688DCF7230}" type="pres">
      <dgm:prSet presAssocID="{98241FB8-6755-4C4F-99A1-7DC29A798A61}" presName="Name37" presStyleLbl="parChTrans1D3" presStyleIdx="0" presStyleCnt="2"/>
      <dgm:spPr/>
      <dgm:t>
        <a:bodyPr/>
        <a:lstStyle/>
        <a:p>
          <a:endParaRPr lang="en-US"/>
        </a:p>
      </dgm:t>
    </dgm:pt>
    <dgm:pt modelId="{7010ECAB-5AF9-044F-BE81-E70BD78260D7}" type="pres">
      <dgm:prSet presAssocID="{3C694BCE-BF90-204F-AB71-D0443E7EA9C2}" presName="hierRoot2" presStyleCnt="0">
        <dgm:presLayoutVars>
          <dgm:hierBranch val="init"/>
        </dgm:presLayoutVars>
      </dgm:prSet>
      <dgm:spPr/>
    </dgm:pt>
    <dgm:pt modelId="{EFE28EF8-E1CD-4D4D-BB54-6E0BA07E4C88}" type="pres">
      <dgm:prSet presAssocID="{3C694BCE-BF90-204F-AB71-D0443E7EA9C2}" presName="rootComposite" presStyleCnt="0"/>
      <dgm:spPr/>
    </dgm:pt>
    <dgm:pt modelId="{6A077206-2477-9944-9FE5-FD0EF91753E8}" type="pres">
      <dgm:prSet presAssocID="{3C694BCE-BF90-204F-AB71-D0443E7EA9C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9054EF-43E6-CC49-A6F7-642AB45F425F}" type="pres">
      <dgm:prSet presAssocID="{3C694BCE-BF90-204F-AB71-D0443E7EA9C2}" presName="rootConnector" presStyleLbl="node3" presStyleIdx="0" presStyleCnt="2"/>
      <dgm:spPr/>
      <dgm:t>
        <a:bodyPr/>
        <a:lstStyle/>
        <a:p>
          <a:endParaRPr lang="en-US"/>
        </a:p>
      </dgm:t>
    </dgm:pt>
    <dgm:pt modelId="{274D2663-6236-8F42-93F0-662510098435}" type="pres">
      <dgm:prSet presAssocID="{3C694BCE-BF90-204F-AB71-D0443E7EA9C2}" presName="hierChild4" presStyleCnt="0"/>
      <dgm:spPr/>
    </dgm:pt>
    <dgm:pt modelId="{D5308E65-1F54-9347-8454-6ECBA17DA498}" type="pres">
      <dgm:prSet presAssocID="{3C694BCE-BF90-204F-AB71-D0443E7EA9C2}" presName="hierChild5" presStyleCnt="0"/>
      <dgm:spPr/>
    </dgm:pt>
    <dgm:pt modelId="{2B7C332F-A5EA-9142-B2D0-D79E16A16195}" type="pres">
      <dgm:prSet presAssocID="{AA96AE81-58BF-7A44-95CA-04F94A575D12}" presName="hierChild5" presStyleCnt="0"/>
      <dgm:spPr/>
    </dgm:pt>
    <dgm:pt modelId="{0035E332-83DF-454C-A59D-52B7756C4B8A}" type="pres">
      <dgm:prSet presAssocID="{1CF9EB05-1D8C-B34E-8866-CA7BFB7D850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181DCCA-BD16-3C4D-8D97-1EEA075FEBA9}" type="pres">
      <dgm:prSet presAssocID="{A1E1F293-A514-F442-B94B-5AA8F73410C2}" presName="hierRoot2" presStyleCnt="0">
        <dgm:presLayoutVars>
          <dgm:hierBranch val="init"/>
        </dgm:presLayoutVars>
      </dgm:prSet>
      <dgm:spPr/>
    </dgm:pt>
    <dgm:pt modelId="{A1679C5C-52AB-4549-B71B-CFDBD4098C1E}" type="pres">
      <dgm:prSet presAssocID="{A1E1F293-A514-F442-B94B-5AA8F73410C2}" presName="rootComposite" presStyleCnt="0"/>
      <dgm:spPr/>
    </dgm:pt>
    <dgm:pt modelId="{2AB9AEC1-82C2-3C4B-B4E9-BFAB0381C0CA}" type="pres">
      <dgm:prSet presAssocID="{A1E1F293-A514-F442-B94B-5AA8F73410C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C8212-BE68-814F-BC5C-8E936A813F16}" type="pres">
      <dgm:prSet presAssocID="{A1E1F293-A514-F442-B94B-5AA8F73410C2}" presName="rootConnector" presStyleLbl="node2" presStyleIdx="1" presStyleCnt="2"/>
      <dgm:spPr/>
      <dgm:t>
        <a:bodyPr/>
        <a:lstStyle/>
        <a:p>
          <a:endParaRPr lang="en-US"/>
        </a:p>
      </dgm:t>
    </dgm:pt>
    <dgm:pt modelId="{58F342B6-41A3-0448-902D-7B5DCAC085C5}" type="pres">
      <dgm:prSet presAssocID="{A1E1F293-A514-F442-B94B-5AA8F73410C2}" presName="hierChild4" presStyleCnt="0"/>
      <dgm:spPr/>
    </dgm:pt>
    <dgm:pt modelId="{904C8089-4FF1-AF44-B551-CF6581B890AB}" type="pres">
      <dgm:prSet presAssocID="{9F8B04A7-C559-E64F-904C-3B02A1C04175}" presName="Name37" presStyleLbl="parChTrans1D3" presStyleIdx="1" presStyleCnt="2"/>
      <dgm:spPr/>
      <dgm:t>
        <a:bodyPr/>
        <a:lstStyle/>
        <a:p>
          <a:endParaRPr lang="en-US"/>
        </a:p>
      </dgm:t>
    </dgm:pt>
    <dgm:pt modelId="{5734239D-2555-AD44-B284-214E3ACB03E0}" type="pres">
      <dgm:prSet presAssocID="{8E84E265-FF7C-654D-9E61-76F3B334E88F}" presName="hierRoot2" presStyleCnt="0">
        <dgm:presLayoutVars>
          <dgm:hierBranch val="init"/>
        </dgm:presLayoutVars>
      </dgm:prSet>
      <dgm:spPr/>
    </dgm:pt>
    <dgm:pt modelId="{60A05A94-BD2C-7347-B973-5E26B220FB03}" type="pres">
      <dgm:prSet presAssocID="{8E84E265-FF7C-654D-9E61-76F3B334E88F}" presName="rootComposite" presStyleCnt="0"/>
      <dgm:spPr/>
    </dgm:pt>
    <dgm:pt modelId="{1182E246-D35A-BB47-999D-A1818AF48F3A}" type="pres">
      <dgm:prSet presAssocID="{8E84E265-FF7C-654D-9E61-76F3B334E88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E7EE3-967C-004A-A731-3699491DA544}" type="pres">
      <dgm:prSet presAssocID="{8E84E265-FF7C-654D-9E61-76F3B334E88F}" presName="rootConnector" presStyleLbl="node3" presStyleIdx="1" presStyleCnt="2"/>
      <dgm:spPr/>
      <dgm:t>
        <a:bodyPr/>
        <a:lstStyle/>
        <a:p>
          <a:endParaRPr lang="en-US"/>
        </a:p>
      </dgm:t>
    </dgm:pt>
    <dgm:pt modelId="{5E8C4D3B-3595-4D4B-A14C-B16F2B401E3F}" type="pres">
      <dgm:prSet presAssocID="{8E84E265-FF7C-654D-9E61-76F3B334E88F}" presName="hierChild4" presStyleCnt="0"/>
      <dgm:spPr/>
    </dgm:pt>
    <dgm:pt modelId="{AF9471A3-49DF-6649-BC26-403EF80651FE}" type="pres">
      <dgm:prSet presAssocID="{8E84E265-FF7C-654D-9E61-76F3B334E88F}" presName="hierChild5" presStyleCnt="0"/>
      <dgm:spPr/>
    </dgm:pt>
    <dgm:pt modelId="{0C489229-AB60-8545-9A85-F97BE243ECB0}" type="pres">
      <dgm:prSet presAssocID="{A1E1F293-A514-F442-B94B-5AA8F73410C2}" presName="hierChild5" presStyleCnt="0"/>
      <dgm:spPr/>
    </dgm:pt>
    <dgm:pt modelId="{CF4A3482-7D2E-3F4B-AD14-3D815D7831DF}" type="pres">
      <dgm:prSet presAssocID="{D2AE4E81-0E79-284D-B9DF-2212D1AA0437}" presName="hierChild3" presStyleCnt="0"/>
      <dgm:spPr/>
    </dgm:pt>
  </dgm:ptLst>
  <dgm:cxnLst>
    <dgm:cxn modelId="{E62A0BB0-DD96-6241-A0B0-1E8EB2469276}" type="presOf" srcId="{9F8B04A7-C559-E64F-904C-3B02A1C04175}" destId="{904C8089-4FF1-AF44-B551-CF6581B890AB}" srcOrd="0" destOrd="0" presId="urn:microsoft.com/office/officeart/2005/8/layout/orgChart1"/>
    <dgm:cxn modelId="{8DBE0CE8-1C8A-794E-8830-6EDE65B7D20D}" type="presOf" srcId="{6F6CFAA9-E4F7-524F-BD98-C2D949D955EE}" destId="{3606AA11-55EE-5949-A949-FCC36A2834C3}" srcOrd="0" destOrd="0" presId="urn:microsoft.com/office/officeart/2005/8/layout/orgChart1"/>
    <dgm:cxn modelId="{FC39DEE4-B144-8549-A6D5-91ECFF8DDD66}" srcId="{AA96AE81-58BF-7A44-95CA-04F94A575D12}" destId="{3C694BCE-BF90-204F-AB71-D0443E7EA9C2}" srcOrd="0" destOrd="0" parTransId="{98241FB8-6755-4C4F-99A1-7DC29A798A61}" sibTransId="{6FBB2140-80D6-3246-93F4-131537613599}"/>
    <dgm:cxn modelId="{94965C8C-CB6E-3D42-82DF-AA7F8ED25120}" type="presOf" srcId="{1CF9EB05-1D8C-B34E-8866-CA7BFB7D850F}" destId="{0035E332-83DF-454C-A59D-52B7756C4B8A}" srcOrd="0" destOrd="0" presId="urn:microsoft.com/office/officeart/2005/8/layout/orgChart1"/>
    <dgm:cxn modelId="{EC7711A5-8603-FB48-953A-0CC0C906588C}" type="presOf" srcId="{A1E1F293-A514-F442-B94B-5AA8F73410C2}" destId="{E84C8212-BE68-814F-BC5C-8E936A813F16}" srcOrd="1" destOrd="0" presId="urn:microsoft.com/office/officeart/2005/8/layout/orgChart1"/>
    <dgm:cxn modelId="{B59F82C3-7F4B-4841-BE5C-807A39EA1652}" type="presOf" srcId="{8E84E265-FF7C-654D-9E61-76F3B334E88F}" destId="{7A2E7EE3-967C-004A-A731-3699491DA544}" srcOrd="1" destOrd="0" presId="urn:microsoft.com/office/officeart/2005/8/layout/orgChart1"/>
    <dgm:cxn modelId="{7EEBABCC-3D51-714E-A3A6-94E9DB225027}" type="presOf" srcId="{D756F30E-047F-2E4C-94E3-4F3AC4B44E3C}" destId="{BF20F3C6-6742-A947-BD98-6994C6CA4229}" srcOrd="0" destOrd="0" presId="urn:microsoft.com/office/officeart/2005/8/layout/orgChart1"/>
    <dgm:cxn modelId="{91088C3A-9F27-6A47-980E-6C0D7AF036F1}" srcId="{D2AE4E81-0E79-284D-B9DF-2212D1AA0437}" destId="{AA96AE81-58BF-7A44-95CA-04F94A575D12}" srcOrd="0" destOrd="0" parTransId="{D756F30E-047F-2E4C-94E3-4F3AC4B44E3C}" sibTransId="{22D4DD5E-B915-884C-8007-1E69CAC32026}"/>
    <dgm:cxn modelId="{F92FF7FE-BE75-EB46-BAE5-AC77EDF50305}" type="presOf" srcId="{AA96AE81-58BF-7A44-95CA-04F94A575D12}" destId="{B3AD24A9-2327-0940-B2DD-2253FE9C311E}" srcOrd="1" destOrd="0" presId="urn:microsoft.com/office/officeart/2005/8/layout/orgChart1"/>
    <dgm:cxn modelId="{76681100-0900-5741-B870-514DD150E440}" srcId="{A1E1F293-A514-F442-B94B-5AA8F73410C2}" destId="{8E84E265-FF7C-654D-9E61-76F3B334E88F}" srcOrd="0" destOrd="0" parTransId="{9F8B04A7-C559-E64F-904C-3B02A1C04175}" sibTransId="{E3B4EF1E-8C72-9842-BB7D-D9B8993B968E}"/>
    <dgm:cxn modelId="{BEA0A5B8-04E7-7346-9FDF-6AD4A69BB69F}" srcId="{D2AE4E81-0E79-284D-B9DF-2212D1AA0437}" destId="{A1E1F293-A514-F442-B94B-5AA8F73410C2}" srcOrd="1" destOrd="0" parTransId="{1CF9EB05-1D8C-B34E-8866-CA7BFB7D850F}" sibTransId="{FD8AF6F1-8586-C74C-A132-DB075738614D}"/>
    <dgm:cxn modelId="{BB0581D9-6A4E-414B-91D1-413286DDC66B}" type="presOf" srcId="{D2AE4E81-0E79-284D-B9DF-2212D1AA0437}" destId="{F9783D5E-F835-EE48-8C04-FBE9615C46B4}" srcOrd="1" destOrd="0" presId="urn:microsoft.com/office/officeart/2005/8/layout/orgChart1"/>
    <dgm:cxn modelId="{DC8D3DCE-9E93-ED42-BC45-C0A50E950957}" type="presOf" srcId="{A1E1F293-A514-F442-B94B-5AA8F73410C2}" destId="{2AB9AEC1-82C2-3C4B-B4E9-BFAB0381C0CA}" srcOrd="0" destOrd="0" presId="urn:microsoft.com/office/officeart/2005/8/layout/orgChart1"/>
    <dgm:cxn modelId="{A2EE2B7B-80E9-874A-BEFE-C16D97E33439}" type="presOf" srcId="{AA96AE81-58BF-7A44-95CA-04F94A575D12}" destId="{50A1A90D-6740-B44E-ADA0-42193D27E837}" srcOrd="0" destOrd="0" presId="urn:microsoft.com/office/officeart/2005/8/layout/orgChart1"/>
    <dgm:cxn modelId="{C3BF0205-B0A4-314B-9633-4D060A6FC919}" srcId="{6F6CFAA9-E4F7-524F-BD98-C2D949D955EE}" destId="{D2AE4E81-0E79-284D-B9DF-2212D1AA0437}" srcOrd="0" destOrd="0" parTransId="{ED14A050-3038-D04E-B0AA-E572CD4AEC74}" sibTransId="{CAC68FF9-C002-8748-99B8-1EBBF219177C}"/>
    <dgm:cxn modelId="{7D0A701A-4F30-904E-9CCF-BF48B2BA7045}" type="presOf" srcId="{3C694BCE-BF90-204F-AB71-D0443E7EA9C2}" destId="{7B9054EF-43E6-CC49-A6F7-642AB45F425F}" srcOrd="1" destOrd="0" presId="urn:microsoft.com/office/officeart/2005/8/layout/orgChart1"/>
    <dgm:cxn modelId="{4DED9801-435B-754E-A9EB-28D9AF90B333}" type="presOf" srcId="{3C694BCE-BF90-204F-AB71-D0443E7EA9C2}" destId="{6A077206-2477-9944-9FE5-FD0EF91753E8}" srcOrd="0" destOrd="0" presId="urn:microsoft.com/office/officeart/2005/8/layout/orgChart1"/>
    <dgm:cxn modelId="{C71B36E1-FFB3-8641-9934-C01086B62ABC}" type="presOf" srcId="{D2AE4E81-0E79-284D-B9DF-2212D1AA0437}" destId="{9568498C-91E8-2D4C-B539-1BB648907E80}" srcOrd="0" destOrd="0" presId="urn:microsoft.com/office/officeart/2005/8/layout/orgChart1"/>
    <dgm:cxn modelId="{68EEA822-0972-634B-9209-5CFBE9DE5EA5}" type="presOf" srcId="{8E84E265-FF7C-654D-9E61-76F3B334E88F}" destId="{1182E246-D35A-BB47-999D-A1818AF48F3A}" srcOrd="0" destOrd="0" presId="urn:microsoft.com/office/officeart/2005/8/layout/orgChart1"/>
    <dgm:cxn modelId="{8D50D9FD-E2E2-514E-B567-882F30C6B836}" type="presOf" srcId="{98241FB8-6755-4C4F-99A1-7DC29A798A61}" destId="{843435E1-FD10-774F-9761-32688DCF7230}" srcOrd="0" destOrd="0" presId="urn:microsoft.com/office/officeart/2005/8/layout/orgChart1"/>
    <dgm:cxn modelId="{46A1C306-2796-5345-AA46-2292AB4AD6C7}" type="presParOf" srcId="{3606AA11-55EE-5949-A949-FCC36A2834C3}" destId="{4A391F08-7E37-D84F-8553-7DB41275876E}" srcOrd="0" destOrd="0" presId="urn:microsoft.com/office/officeart/2005/8/layout/orgChart1"/>
    <dgm:cxn modelId="{73D138F7-2EB8-7A44-8AC6-B0912F8E170B}" type="presParOf" srcId="{4A391F08-7E37-D84F-8553-7DB41275876E}" destId="{18FC9348-7FDA-F549-93AE-71B80B9EB56E}" srcOrd="0" destOrd="0" presId="urn:microsoft.com/office/officeart/2005/8/layout/orgChart1"/>
    <dgm:cxn modelId="{C99A10DD-BF67-3448-888C-F6B0E42B070D}" type="presParOf" srcId="{18FC9348-7FDA-F549-93AE-71B80B9EB56E}" destId="{9568498C-91E8-2D4C-B539-1BB648907E80}" srcOrd="0" destOrd="0" presId="urn:microsoft.com/office/officeart/2005/8/layout/orgChart1"/>
    <dgm:cxn modelId="{E3955152-9129-6349-9BCF-87CA95A56D36}" type="presParOf" srcId="{18FC9348-7FDA-F549-93AE-71B80B9EB56E}" destId="{F9783D5E-F835-EE48-8C04-FBE9615C46B4}" srcOrd="1" destOrd="0" presId="urn:microsoft.com/office/officeart/2005/8/layout/orgChart1"/>
    <dgm:cxn modelId="{1459656A-CB86-B342-B742-CE37C08CA8DE}" type="presParOf" srcId="{4A391F08-7E37-D84F-8553-7DB41275876E}" destId="{740C4DA4-9B11-9541-917B-DD981772391E}" srcOrd="1" destOrd="0" presId="urn:microsoft.com/office/officeart/2005/8/layout/orgChart1"/>
    <dgm:cxn modelId="{E02CCF96-8786-BF4E-9753-01AC93274ED5}" type="presParOf" srcId="{740C4DA4-9B11-9541-917B-DD981772391E}" destId="{BF20F3C6-6742-A947-BD98-6994C6CA4229}" srcOrd="0" destOrd="0" presId="urn:microsoft.com/office/officeart/2005/8/layout/orgChart1"/>
    <dgm:cxn modelId="{D1846E3C-5610-C546-9B17-01D17A3A3E16}" type="presParOf" srcId="{740C4DA4-9B11-9541-917B-DD981772391E}" destId="{BAD2FA1A-8B30-B642-BC56-2B0BFC8A0644}" srcOrd="1" destOrd="0" presId="urn:microsoft.com/office/officeart/2005/8/layout/orgChart1"/>
    <dgm:cxn modelId="{78CF273C-23D5-DA4F-B94D-740961D4CC6A}" type="presParOf" srcId="{BAD2FA1A-8B30-B642-BC56-2B0BFC8A0644}" destId="{747CDF2B-9B76-5A42-9383-844181068CC4}" srcOrd="0" destOrd="0" presId="urn:microsoft.com/office/officeart/2005/8/layout/orgChart1"/>
    <dgm:cxn modelId="{00D9D55B-8AA4-AC49-AEBE-AFC05948ADC0}" type="presParOf" srcId="{747CDF2B-9B76-5A42-9383-844181068CC4}" destId="{50A1A90D-6740-B44E-ADA0-42193D27E837}" srcOrd="0" destOrd="0" presId="urn:microsoft.com/office/officeart/2005/8/layout/orgChart1"/>
    <dgm:cxn modelId="{959EC817-5E54-3542-8886-76648C0BF86F}" type="presParOf" srcId="{747CDF2B-9B76-5A42-9383-844181068CC4}" destId="{B3AD24A9-2327-0940-B2DD-2253FE9C311E}" srcOrd="1" destOrd="0" presId="urn:microsoft.com/office/officeart/2005/8/layout/orgChart1"/>
    <dgm:cxn modelId="{F56D845C-9BD0-694C-A71F-4EC9314C47FC}" type="presParOf" srcId="{BAD2FA1A-8B30-B642-BC56-2B0BFC8A0644}" destId="{DD72975A-2F61-544B-925F-2E675256B44F}" srcOrd="1" destOrd="0" presId="urn:microsoft.com/office/officeart/2005/8/layout/orgChart1"/>
    <dgm:cxn modelId="{8C97DFAE-9123-DA47-A981-1E0134DC718B}" type="presParOf" srcId="{DD72975A-2F61-544B-925F-2E675256B44F}" destId="{843435E1-FD10-774F-9761-32688DCF7230}" srcOrd="0" destOrd="0" presId="urn:microsoft.com/office/officeart/2005/8/layout/orgChart1"/>
    <dgm:cxn modelId="{E85A451E-944A-A049-B9CF-AC3EEC605ABE}" type="presParOf" srcId="{DD72975A-2F61-544B-925F-2E675256B44F}" destId="{7010ECAB-5AF9-044F-BE81-E70BD78260D7}" srcOrd="1" destOrd="0" presId="urn:microsoft.com/office/officeart/2005/8/layout/orgChart1"/>
    <dgm:cxn modelId="{6482AC82-715C-4C48-AC4E-9E877DADC244}" type="presParOf" srcId="{7010ECAB-5AF9-044F-BE81-E70BD78260D7}" destId="{EFE28EF8-E1CD-4D4D-BB54-6E0BA07E4C88}" srcOrd="0" destOrd="0" presId="urn:microsoft.com/office/officeart/2005/8/layout/orgChart1"/>
    <dgm:cxn modelId="{2BE246E9-8DA8-694A-87D6-79F07E9A443C}" type="presParOf" srcId="{EFE28EF8-E1CD-4D4D-BB54-6E0BA07E4C88}" destId="{6A077206-2477-9944-9FE5-FD0EF91753E8}" srcOrd="0" destOrd="0" presId="urn:microsoft.com/office/officeart/2005/8/layout/orgChart1"/>
    <dgm:cxn modelId="{0405E525-74E2-CE46-A4C2-A072616C1F8D}" type="presParOf" srcId="{EFE28EF8-E1CD-4D4D-BB54-6E0BA07E4C88}" destId="{7B9054EF-43E6-CC49-A6F7-642AB45F425F}" srcOrd="1" destOrd="0" presId="urn:microsoft.com/office/officeart/2005/8/layout/orgChart1"/>
    <dgm:cxn modelId="{1C4A7446-4BD3-B440-8C17-52553BB6C1EE}" type="presParOf" srcId="{7010ECAB-5AF9-044F-BE81-E70BD78260D7}" destId="{274D2663-6236-8F42-93F0-662510098435}" srcOrd="1" destOrd="0" presId="urn:microsoft.com/office/officeart/2005/8/layout/orgChart1"/>
    <dgm:cxn modelId="{1B9360E4-D2ED-F44C-905A-2DE17E01A372}" type="presParOf" srcId="{7010ECAB-5AF9-044F-BE81-E70BD78260D7}" destId="{D5308E65-1F54-9347-8454-6ECBA17DA498}" srcOrd="2" destOrd="0" presId="urn:microsoft.com/office/officeart/2005/8/layout/orgChart1"/>
    <dgm:cxn modelId="{97B66621-CE86-054E-B68F-6D5EF375D8FF}" type="presParOf" srcId="{BAD2FA1A-8B30-B642-BC56-2B0BFC8A0644}" destId="{2B7C332F-A5EA-9142-B2D0-D79E16A16195}" srcOrd="2" destOrd="0" presId="urn:microsoft.com/office/officeart/2005/8/layout/orgChart1"/>
    <dgm:cxn modelId="{D58EA41D-A5C5-5E42-8466-1D6CA01C978A}" type="presParOf" srcId="{740C4DA4-9B11-9541-917B-DD981772391E}" destId="{0035E332-83DF-454C-A59D-52B7756C4B8A}" srcOrd="2" destOrd="0" presId="urn:microsoft.com/office/officeart/2005/8/layout/orgChart1"/>
    <dgm:cxn modelId="{24BCFFCA-6A45-E348-9037-02F4BC0D3601}" type="presParOf" srcId="{740C4DA4-9B11-9541-917B-DD981772391E}" destId="{B181DCCA-BD16-3C4D-8D97-1EEA075FEBA9}" srcOrd="3" destOrd="0" presId="urn:microsoft.com/office/officeart/2005/8/layout/orgChart1"/>
    <dgm:cxn modelId="{E53F5F4B-0190-8642-A391-6019AD45B3D5}" type="presParOf" srcId="{B181DCCA-BD16-3C4D-8D97-1EEA075FEBA9}" destId="{A1679C5C-52AB-4549-B71B-CFDBD4098C1E}" srcOrd="0" destOrd="0" presId="urn:microsoft.com/office/officeart/2005/8/layout/orgChart1"/>
    <dgm:cxn modelId="{5F22F000-B671-9747-B31E-02C2736F1A0D}" type="presParOf" srcId="{A1679C5C-52AB-4549-B71B-CFDBD4098C1E}" destId="{2AB9AEC1-82C2-3C4B-B4E9-BFAB0381C0CA}" srcOrd="0" destOrd="0" presId="urn:microsoft.com/office/officeart/2005/8/layout/orgChart1"/>
    <dgm:cxn modelId="{1984924F-5447-6241-BC01-22ADDBF110DF}" type="presParOf" srcId="{A1679C5C-52AB-4549-B71B-CFDBD4098C1E}" destId="{E84C8212-BE68-814F-BC5C-8E936A813F16}" srcOrd="1" destOrd="0" presId="urn:microsoft.com/office/officeart/2005/8/layout/orgChart1"/>
    <dgm:cxn modelId="{DD215509-C55B-B346-84FD-F731A58452F3}" type="presParOf" srcId="{B181DCCA-BD16-3C4D-8D97-1EEA075FEBA9}" destId="{58F342B6-41A3-0448-902D-7B5DCAC085C5}" srcOrd="1" destOrd="0" presId="urn:microsoft.com/office/officeart/2005/8/layout/orgChart1"/>
    <dgm:cxn modelId="{38F66E7A-0AB1-1941-9FA3-23AE74C7B28D}" type="presParOf" srcId="{58F342B6-41A3-0448-902D-7B5DCAC085C5}" destId="{904C8089-4FF1-AF44-B551-CF6581B890AB}" srcOrd="0" destOrd="0" presId="urn:microsoft.com/office/officeart/2005/8/layout/orgChart1"/>
    <dgm:cxn modelId="{4F5D9651-00AB-FF46-B6ED-C513C2E99DF7}" type="presParOf" srcId="{58F342B6-41A3-0448-902D-7B5DCAC085C5}" destId="{5734239D-2555-AD44-B284-214E3ACB03E0}" srcOrd="1" destOrd="0" presId="urn:microsoft.com/office/officeart/2005/8/layout/orgChart1"/>
    <dgm:cxn modelId="{45676D5A-422F-D045-86B6-3A04DBB21E60}" type="presParOf" srcId="{5734239D-2555-AD44-B284-214E3ACB03E0}" destId="{60A05A94-BD2C-7347-B973-5E26B220FB03}" srcOrd="0" destOrd="0" presId="urn:microsoft.com/office/officeart/2005/8/layout/orgChart1"/>
    <dgm:cxn modelId="{840FCDE1-93DC-9E46-BEAF-C3C549DDA46B}" type="presParOf" srcId="{60A05A94-BD2C-7347-B973-5E26B220FB03}" destId="{1182E246-D35A-BB47-999D-A1818AF48F3A}" srcOrd="0" destOrd="0" presId="urn:microsoft.com/office/officeart/2005/8/layout/orgChart1"/>
    <dgm:cxn modelId="{EC6B4FCF-5778-A44B-99E5-A92AF10A1A52}" type="presParOf" srcId="{60A05A94-BD2C-7347-B973-5E26B220FB03}" destId="{7A2E7EE3-967C-004A-A731-3699491DA544}" srcOrd="1" destOrd="0" presId="urn:microsoft.com/office/officeart/2005/8/layout/orgChart1"/>
    <dgm:cxn modelId="{3D3ED07C-9CC9-C440-91B1-4060E2E86262}" type="presParOf" srcId="{5734239D-2555-AD44-B284-214E3ACB03E0}" destId="{5E8C4D3B-3595-4D4B-A14C-B16F2B401E3F}" srcOrd="1" destOrd="0" presId="urn:microsoft.com/office/officeart/2005/8/layout/orgChart1"/>
    <dgm:cxn modelId="{AB1B9320-2830-8F48-AF40-4EBEFE90E35C}" type="presParOf" srcId="{5734239D-2555-AD44-B284-214E3ACB03E0}" destId="{AF9471A3-49DF-6649-BC26-403EF80651FE}" srcOrd="2" destOrd="0" presId="urn:microsoft.com/office/officeart/2005/8/layout/orgChart1"/>
    <dgm:cxn modelId="{1E289AD9-276A-4647-A226-98A98F5BAA84}" type="presParOf" srcId="{B181DCCA-BD16-3C4D-8D97-1EEA075FEBA9}" destId="{0C489229-AB60-8545-9A85-F97BE243ECB0}" srcOrd="2" destOrd="0" presId="urn:microsoft.com/office/officeart/2005/8/layout/orgChart1"/>
    <dgm:cxn modelId="{EC530EA5-DB16-B84C-9495-66DF018CFD65}" type="presParOf" srcId="{4A391F08-7E37-D84F-8553-7DB41275876E}" destId="{CF4A3482-7D2E-3F4B-AD14-3D815D783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0DA9BB-628D-5D4E-908E-4D85B87B7BD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E7829EC-6808-894D-A2E0-7BB463F3E61B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 üyesi ülkelerde eğitim ve gençlik alanında çalışan kurum/kuruluş</a:t>
          </a:r>
          <a:endParaRPr lang="en-US" dirty="0"/>
        </a:p>
      </dgm:t>
    </dgm:pt>
    <dgm:pt modelId="{DFF2B92D-9082-3F46-B3D8-66604BE94A1D}" type="parTrans" cxnId="{079A7534-8639-0646-9CD3-D5B5B961618E}">
      <dgm:prSet/>
      <dgm:spPr/>
      <dgm:t>
        <a:bodyPr/>
        <a:lstStyle/>
        <a:p>
          <a:endParaRPr lang="en-US"/>
        </a:p>
      </dgm:t>
    </dgm:pt>
    <dgm:pt modelId="{004DB988-FFCF-9142-B437-67AF31FEC06F}" type="sibTrans" cxnId="{079A7534-8639-0646-9CD3-D5B5B961618E}">
      <dgm:prSet/>
      <dgm:spPr/>
      <dgm:t>
        <a:bodyPr/>
        <a:lstStyle/>
        <a:p>
          <a:endParaRPr lang="en-US"/>
        </a:p>
      </dgm:t>
    </dgm:pt>
    <dgm:pt modelId="{70AF580A-4F47-B14E-A507-04C122C41F9D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yıl süreli 450.000 Avro Bütçeli</a:t>
          </a:r>
          <a:endParaRPr lang="en-US" dirty="0"/>
        </a:p>
      </dgm:t>
    </dgm:pt>
    <dgm:pt modelId="{CD0FE24B-D709-3744-9884-AEEA49BC646E}" type="parTrans" cxnId="{E7C543F9-7FF2-DD41-AE14-CB8C894854E0}">
      <dgm:prSet/>
      <dgm:spPr/>
      <dgm:t>
        <a:bodyPr/>
        <a:lstStyle/>
        <a:p>
          <a:endParaRPr lang="en-US"/>
        </a:p>
      </dgm:t>
    </dgm:pt>
    <dgm:pt modelId="{6E4B4DBD-2C1A-D94F-88AD-1F0D9213805C}" type="sibTrans" cxnId="{E7C543F9-7FF2-DD41-AE14-CB8C894854E0}">
      <dgm:prSet/>
      <dgm:spPr/>
      <dgm:t>
        <a:bodyPr/>
        <a:lstStyle/>
        <a:p>
          <a:endParaRPr lang="en-US"/>
        </a:p>
      </dgm:t>
    </dgm:pt>
    <dgm:pt modelId="{0D9AB96D-0A60-694D-BC70-D73993844E50}">
      <dgm:prSet phldrT="[Text]"/>
      <dgm:spPr/>
      <dgm:t>
        <a:bodyPr/>
        <a:lstStyle/>
        <a:p>
          <a:r>
            <a: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 Mart 2016 son başvuru tarihi</a:t>
          </a:r>
          <a:endParaRPr lang="en-US" dirty="0"/>
        </a:p>
      </dgm:t>
    </dgm:pt>
    <dgm:pt modelId="{C42D71BF-D053-2145-BA1C-E2BEBBD2F02F}" type="parTrans" cxnId="{80B42F73-B366-5447-8286-AEF5DB1BA46F}">
      <dgm:prSet/>
      <dgm:spPr/>
      <dgm:t>
        <a:bodyPr/>
        <a:lstStyle/>
        <a:p>
          <a:endParaRPr lang="en-US"/>
        </a:p>
      </dgm:t>
    </dgm:pt>
    <dgm:pt modelId="{94BB1E18-56C0-084C-853E-98A171CD4F49}" type="sibTrans" cxnId="{80B42F73-B366-5447-8286-AEF5DB1BA46F}">
      <dgm:prSet/>
      <dgm:spPr/>
      <dgm:t>
        <a:bodyPr/>
        <a:lstStyle/>
        <a:p>
          <a:endParaRPr lang="en-US"/>
        </a:p>
      </dgm:t>
    </dgm:pt>
    <dgm:pt modelId="{3178E7BD-49B6-ED47-9964-8CB422D10AE1}" type="pres">
      <dgm:prSet presAssocID="{EF0DA9BB-628D-5D4E-908E-4D85B87B7BD4}" presName="CompostProcess" presStyleCnt="0">
        <dgm:presLayoutVars>
          <dgm:dir/>
          <dgm:resizeHandles val="exact"/>
        </dgm:presLayoutVars>
      </dgm:prSet>
      <dgm:spPr/>
    </dgm:pt>
    <dgm:pt modelId="{5EC39B02-5710-9C41-B117-0F5052E168F7}" type="pres">
      <dgm:prSet presAssocID="{EF0DA9BB-628D-5D4E-908E-4D85B87B7BD4}" presName="arrow" presStyleLbl="bgShp" presStyleIdx="0" presStyleCnt="1"/>
      <dgm:spPr/>
    </dgm:pt>
    <dgm:pt modelId="{1E61C265-6AC4-DF4A-A20D-3026650A3E12}" type="pres">
      <dgm:prSet presAssocID="{EF0DA9BB-628D-5D4E-908E-4D85B87B7BD4}" presName="linearProcess" presStyleCnt="0"/>
      <dgm:spPr/>
    </dgm:pt>
    <dgm:pt modelId="{83F95E16-F99B-4840-8EEC-009CA6704816}" type="pres">
      <dgm:prSet presAssocID="{DE7829EC-6808-894D-A2E0-7BB463F3E6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345C8-D1EF-A044-9351-83EEB10AD5CB}" type="pres">
      <dgm:prSet presAssocID="{004DB988-FFCF-9142-B437-67AF31FEC06F}" presName="sibTrans" presStyleCnt="0"/>
      <dgm:spPr/>
    </dgm:pt>
    <dgm:pt modelId="{2A05CDCA-6717-7E4A-B675-4C20FB746D1B}" type="pres">
      <dgm:prSet presAssocID="{70AF580A-4F47-B14E-A507-04C122C41F9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72EB7-205A-1D4E-B456-C2A4EE1AC3A7}" type="pres">
      <dgm:prSet presAssocID="{6E4B4DBD-2C1A-D94F-88AD-1F0D9213805C}" presName="sibTrans" presStyleCnt="0"/>
      <dgm:spPr/>
    </dgm:pt>
    <dgm:pt modelId="{DB6C8175-3B7B-1640-8ED3-3E230E26DDE6}" type="pres">
      <dgm:prSet presAssocID="{0D9AB96D-0A60-694D-BC70-D73993844E5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543F9-7FF2-DD41-AE14-CB8C894854E0}" srcId="{EF0DA9BB-628D-5D4E-908E-4D85B87B7BD4}" destId="{70AF580A-4F47-B14E-A507-04C122C41F9D}" srcOrd="1" destOrd="0" parTransId="{CD0FE24B-D709-3744-9884-AEEA49BC646E}" sibTransId="{6E4B4DBD-2C1A-D94F-88AD-1F0D9213805C}"/>
    <dgm:cxn modelId="{079A7534-8639-0646-9CD3-D5B5B961618E}" srcId="{EF0DA9BB-628D-5D4E-908E-4D85B87B7BD4}" destId="{DE7829EC-6808-894D-A2E0-7BB463F3E61B}" srcOrd="0" destOrd="0" parTransId="{DFF2B92D-9082-3F46-B3D8-66604BE94A1D}" sibTransId="{004DB988-FFCF-9142-B437-67AF31FEC06F}"/>
    <dgm:cxn modelId="{80B42F73-B366-5447-8286-AEF5DB1BA46F}" srcId="{EF0DA9BB-628D-5D4E-908E-4D85B87B7BD4}" destId="{0D9AB96D-0A60-694D-BC70-D73993844E50}" srcOrd="2" destOrd="0" parTransId="{C42D71BF-D053-2145-BA1C-E2BEBBD2F02F}" sibTransId="{94BB1E18-56C0-084C-853E-98A171CD4F49}"/>
    <dgm:cxn modelId="{4BF44E88-F55F-5747-B722-2CEBFA2E98BD}" type="presOf" srcId="{EF0DA9BB-628D-5D4E-908E-4D85B87B7BD4}" destId="{3178E7BD-49B6-ED47-9964-8CB422D10AE1}" srcOrd="0" destOrd="0" presId="urn:microsoft.com/office/officeart/2005/8/layout/hProcess9"/>
    <dgm:cxn modelId="{F323B6E8-30B0-1846-8D82-5ADE39770595}" type="presOf" srcId="{DE7829EC-6808-894D-A2E0-7BB463F3E61B}" destId="{83F95E16-F99B-4840-8EEC-009CA6704816}" srcOrd="0" destOrd="0" presId="urn:microsoft.com/office/officeart/2005/8/layout/hProcess9"/>
    <dgm:cxn modelId="{2FE42404-E67C-F94E-AF57-0D2D88958B77}" type="presOf" srcId="{70AF580A-4F47-B14E-A507-04C122C41F9D}" destId="{2A05CDCA-6717-7E4A-B675-4C20FB746D1B}" srcOrd="0" destOrd="0" presId="urn:microsoft.com/office/officeart/2005/8/layout/hProcess9"/>
    <dgm:cxn modelId="{BA172E6E-9E47-DA4B-B4A4-593800B82DF5}" type="presOf" srcId="{0D9AB96D-0A60-694D-BC70-D73993844E50}" destId="{DB6C8175-3B7B-1640-8ED3-3E230E26DDE6}" srcOrd="0" destOrd="0" presId="urn:microsoft.com/office/officeart/2005/8/layout/hProcess9"/>
    <dgm:cxn modelId="{577B4349-E7EB-DC4F-A199-9A5A7ED5B7A5}" type="presParOf" srcId="{3178E7BD-49B6-ED47-9964-8CB422D10AE1}" destId="{5EC39B02-5710-9C41-B117-0F5052E168F7}" srcOrd="0" destOrd="0" presId="urn:microsoft.com/office/officeart/2005/8/layout/hProcess9"/>
    <dgm:cxn modelId="{D3D562DA-2C48-0242-BF1D-40578029706D}" type="presParOf" srcId="{3178E7BD-49B6-ED47-9964-8CB422D10AE1}" destId="{1E61C265-6AC4-DF4A-A20D-3026650A3E12}" srcOrd="1" destOrd="0" presId="urn:microsoft.com/office/officeart/2005/8/layout/hProcess9"/>
    <dgm:cxn modelId="{10B7B3FC-ACB2-4049-9805-6FD93EDC20B4}" type="presParOf" srcId="{1E61C265-6AC4-DF4A-A20D-3026650A3E12}" destId="{83F95E16-F99B-4840-8EEC-009CA6704816}" srcOrd="0" destOrd="0" presId="urn:microsoft.com/office/officeart/2005/8/layout/hProcess9"/>
    <dgm:cxn modelId="{0DFB84C6-69B9-5C4C-8611-938BA5D1EB16}" type="presParOf" srcId="{1E61C265-6AC4-DF4A-A20D-3026650A3E12}" destId="{0F4345C8-D1EF-A044-9351-83EEB10AD5CB}" srcOrd="1" destOrd="0" presId="urn:microsoft.com/office/officeart/2005/8/layout/hProcess9"/>
    <dgm:cxn modelId="{8F49692F-4D1B-B142-A5BC-3ED83753050B}" type="presParOf" srcId="{1E61C265-6AC4-DF4A-A20D-3026650A3E12}" destId="{2A05CDCA-6717-7E4A-B675-4C20FB746D1B}" srcOrd="2" destOrd="0" presId="urn:microsoft.com/office/officeart/2005/8/layout/hProcess9"/>
    <dgm:cxn modelId="{19481F4B-A867-CB4D-96B8-EBE00824D5BE}" type="presParOf" srcId="{1E61C265-6AC4-DF4A-A20D-3026650A3E12}" destId="{C2172EB7-205A-1D4E-B456-C2A4EE1AC3A7}" srcOrd="3" destOrd="0" presId="urn:microsoft.com/office/officeart/2005/8/layout/hProcess9"/>
    <dgm:cxn modelId="{4ABB12D2-1CE4-BE4D-A57A-4C6C436B9455}" type="presParOf" srcId="{1E61C265-6AC4-DF4A-A20D-3026650A3E12}" destId="{DB6C8175-3B7B-1640-8ED3-3E230E26DD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B697F-A900-1D48-A45A-9CC6C042B8F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CB6143-6EBD-434D-877F-951E520DDBF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Arial"/>
              <a:cs typeface="Arial"/>
            </a:rPr>
            <a:t>Problemler</a:t>
          </a:r>
          <a:r>
            <a:rPr lang="en-US" dirty="0" smtClean="0">
              <a:solidFill>
                <a:srgbClr val="000000"/>
              </a:solidFill>
              <a:latin typeface="Arial"/>
              <a:cs typeface="Arial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Arial"/>
              <a:cs typeface="Arial"/>
            </a:rPr>
            <a:t>İhtiyaçlar</a:t>
          </a:r>
          <a:endParaRPr 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36A15744-18E9-8542-95EB-964E4C2FDE28}" type="parTrans" cxnId="{FFBB0114-9B31-394C-AA53-282384D8B2C3}">
      <dgm:prSet/>
      <dgm:spPr/>
      <dgm:t>
        <a:bodyPr/>
        <a:lstStyle/>
        <a:p>
          <a:endParaRPr lang="en-US"/>
        </a:p>
      </dgm:t>
    </dgm:pt>
    <dgm:pt modelId="{9894942F-501D-7943-AFEC-443468606BA0}" type="sibTrans" cxnId="{FFBB0114-9B31-394C-AA53-282384D8B2C3}">
      <dgm:prSet/>
      <dgm:spPr/>
      <dgm:t>
        <a:bodyPr/>
        <a:lstStyle/>
        <a:p>
          <a:endParaRPr lang="en-US"/>
        </a:p>
      </dgm:t>
    </dgm:pt>
    <dgm:pt modelId="{32A09913-83D9-2C48-B0D1-E5128A90DB3B}">
      <dgm:prSet phldrT="[Text]"/>
      <dgm:spPr/>
      <dgm:t>
        <a:bodyPr/>
        <a:lstStyle/>
        <a:p>
          <a:r>
            <a:rPr lang="en-US" dirty="0" err="1" smtClean="0"/>
            <a:t>Ekonomik</a:t>
          </a:r>
          <a:r>
            <a:rPr lang="en-US" dirty="0" smtClean="0"/>
            <a:t> </a:t>
          </a:r>
          <a:r>
            <a:rPr lang="en-US" dirty="0" err="1" smtClean="0"/>
            <a:t>kriz</a:t>
          </a:r>
          <a:r>
            <a:rPr lang="en-US" dirty="0" smtClean="0"/>
            <a:t>, </a:t>
          </a:r>
          <a:r>
            <a:rPr lang="en-US" dirty="0" err="1" smtClean="0"/>
            <a:t>yüksek</a:t>
          </a:r>
          <a:r>
            <a:rPr lang="en-US" dirty="0" smtClean="0"/>
            <a:t> </a:t>
          </a:r>
          <a:r>
            <a:rPr lang="en-US" dirty="0" err="1" smtClean="0"/>
            <a:t>genç</a:t>
          </a:r>
          <a:r>
            <a:rPr lang="en-US" dirty="0" smtClean="0"/>
            <a:t> </a:t>
          </a:r>
          <a:r>
            <a:rPr lang="en-US" dirty="0" err="1" smtClean="0"/>
            <a:t>işsizlik</a:t>
          </a:r>
          <a:r>
            <a:rPr lang="en-US" dirty="0" smtClean="0"/>
            <a:t> </a:t>
          </a:r>
          <a:r>
            <a:rPr lang="en-US" dirty="0" err="1" smtClean="0"/>
            <a:t>oranı</a:t>
          </a:r>
          <a:endParaRPr lang="en-US" dirty="0"/>
        </a:p>
      </dgm:t>
    </dgm:pt>
    <dgm:pt modelId="{58B9E279-6580-FD4A-9B56-CC443BFCDC82}" type="parTrans" cxnId="{00E13DE0-F300-A945-9F86-4463CC4EE6A8}">
      <dgm:prSet/>
      <dgm:spPr/>
      <dgm:t>
        <a:bodyPr/>
        <a:lstStyle/>
        <a:p>
          <a:endParaRPr lang="en-US"/>
        </a:p>
      </dgm:t>
    </dgm:pt>
    <dgm:pt modelId="{0C48AAA2-D807-DD4E-BE5E-6365DCB05A2C}" type="sibTrans" cxnId="{00E13DE0-F300-A945-9F86-4463CC4EE6A8}">
      <dgm:prSet/>
      <dgm:spPr/>
      <dgm:t>
        <a:bodyPr/>
        <a:lstStyle/>
        <a:p>
          <a:endParaRPr lang="en-US"/>
        </a:p>
      </dgm:t>
    </dgm:pt>
    <dgm:pt modelId="{601E0F04-F845-C243-B9A3-6AC1DF593EB1}">
      <dgm:prSet phldrT="[Text]"/>
      <dgm:spPr/>
      <dgm:t>
        <a:bodyPr/>
        <a:lstStyle/>
        <a:p>
          <a:r>
            <a:rPr lang="en-US" smtClean="0"/>
            <a:t>İşveren </a:t>
          </a:r>
          <a:r>
            <a:rPr lang="en-US" dirty="0" err="1" smtClean="0"/>
            <a:t>beklentisi</a:t>
          </a:r>
          <a:r>
            <a:rPr lang="en-US" dirty="0" smtClean="0"/>
            <a:t> </a:t>
          </a:r>
          <a:r>
            <a:rPr lang="en-US" dirty="0" err="1" smtClean="0"/>
            <a:t>ile</a:t>
          </a:r>
          <a:r>
            <a:rPr lang="en-US" dirty="0" smtClean="0"/>
            <a:t> </a:t>
          </a:r>
          <a:r>
            <a:rPr lang="en-US" dirty="0" err="1" smtClean="0"/>
            <a:t>mezunların</a:t>
          </a:r>
          <a:r>
            <a:rPr lang="en-US" dirty="0" smtClean="0"/>
            <a:t> </a:t>
          </a:r>
          <a:r>
            <a:rPr lang="en-US" dirty="0" err="1" smtClean="0"/>
            <a:t>yeterliliği</a:t>
          </a:r>
          <a:r>
            <a:rPr lang="en-US" dirty="0" smtClean="0"/>
            <a:t> </a:t>
          </a:r>
          <a:r>
            <a:rPr lang="en-US" err="1" smtClean="0"/>
            <a:t>arasındaki</a:t>
          </a:r>
          <a:r>
            <a:rPr lang="en-US" smtClean="0"/>
            <a:t> boşluk </a:t>
          </a:r>
          <a:endParaRPr lang="en-US" dirty="0"/>
        </a:p>
      </dgm:t>
    </dgm:pt>
    <dgm:pt modelId="{3FE07945-D8E7-C449-ABC7-0A467DAFD79E}" type="parTrans" cxnId="{4BAE671E-CEFE-D64B-842D-5B8F2DBDD63C}">
      <dgm:prSet/>
      <dgm:spPr/>
      <dgm:t>
        <a:bodyPr/>
        <a:lstStyle/>
        <a:p>
          <a:endParaRPr lang="en-US"/>
        </a:p>
      </dgm:t>
    </dgm:pt>
    <dgm:pt modelId="{A5843438-4FF9-9D4B-96A8-A7744A764C43}" type="sibTrans" cxnId="{4BAE671E-CEFE-D64B-842D-5B8F2DBDD63C}">
      <dgm:prSet/>
      <dgm:spPr/>
      <dgm:t>
        <a:bodyPr/>
        <a:lstStyle/>
        <a:p>
          <a:endParaRPr lang="en-US"/>
        </a:p>
      </dgm:t>
    </dgm:pt>
    <dgm:pt modelId="{686468D7-6A81-BE43-B8E0-A93BFF0D6233}">
      <dgm:prSet phldrT="[Text]"/>
      <dgm:spPr/>
      <dgm:t>
        <a:bodyPr/>
        <a:lstStyle/>
        <a:p>
          <a:r>
            <a:rPr lang="en-US" dirty="0" err="1" smtClean="0"/>
            <a:t>İş</a:t>
          </a:r>
          <a:r>
            <a:rPr lang="en-US" dirty="0" smtClean="0"/>
            <a:t> </a:t>
          </a:r>
          <a:r>
            <a:rPr lang="en-US" dirty="0" err="1" smtClean="0"/>
            <a:t>Dünyası</a:t>
          </a:r>
          <a:r>
            <a:rPr lang="en-US" dirty="0" smtClean="0"/>
            <a:t> </a:t>
          </a:r>
          <a:r>
            <a:rPr lang="en-US" dirty="0" err="1" smtClean="0"/>
            <a:t>ile</a:t>
          </a:r>
          <a:r>
            <a:rPr lang="en-US" dirty="0" smtClean="0"/>
            <a:t> </a:t>
          </a:r>
          <a:r>
            <a:rPr lang="en-US" dirty="0" err="1" smtClean="0"/>
            <a:t>daha</a:t>
          </a:r>
          <a:r>
            <a:rPr lang="en-US" dirty="0" smtClean="0"/>
            <a:t> </a:t>
          </a:r>
          <a:r>
            <a:rPr lang="en-US" dirty="0" err="1" smtClean="0"/>
            <a:t>yakın</a:t>
          </a:r>
          <a:r>
            <a:rPr lang="en-US" dirty="0" smtClean="0"/>
            <a:t> </a:t>
          </a:r>
          <a:r>
            <a:rPr lang="en-US" err="1" smtClean="0"/>
            <a:t>işbirliği</a:t>
          </a:r>
          <a:r>
            <a:rPr lang="en-US" smtClean="0"/>
            <a:t> ihtiyacı		</a:t>
          </a:r>
          <a:endParaRPr lang="en-US" dirty="0"/>
        </a:p>
      </dgm:t>
    </dgm:pt>
    <dgm:pt modelId="{CED38731-DCFB-954E-B284-5FB1E08D4692}" type="parTrans" cxnId="{5B6BAF21-BCD7-6F4C-8E40-CE732D1D14AD}">
      <dgm:prSet/>
      <dgm:spPr/>
      <dgm:t>
        <a:bodyPr/>
        <a:lstStyle/>
        <a:p>
          <a:endParaRPr lang="en-US"/>
        </a:p>
      </dgm:t>
    </dgm:pt>
    <dgm:pt modelId="{53759DC8-9697-2743-9B36-97C44CB2E7F1}" type="sibTrans" cxnId="{5B6BAF21-BCD7-6F4C-8E40-CE732D1D14AD}">
      <dgm:prSet/>
      <dgm:spPr/>
      <dgm:t>
        <a:bodyPr/>
        <a:lstStyle/>
        <a:p>
          <a:endParaRPr lang="en-US"/>
        </a:p>
      </dgm:t>
    </dgm:pt>
    <dgm:pt modelId="{42C944DF-8935-4144-BBC4-35BBA8B332F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Fırsatlar</a:t>
          </a:r>
          <a:endParaRPr lang="en-US" dirty="0">
            <a:solidFill>
              <a:srgbClr val="000000"/>
            </a:solidFill>
          </a:endParaRPr>
        </a:p>
      </dgm:t>
    </dgm:pt>
    <dgm:pt modelId="{2E68EAC3-53CB-614E-B510-C132A2DD1937}" type="parTrans" cxnId="{F40DAB23-CAE2-C14A-912A-78719E62CE50}">
      <dgm:prSet/>
      <dgm:spPr/>
      <dgm:t>
        <a:bodyPr/>
        <a:lstStyle/>
        <a:p>
          <a:endParaRPr lang="en-US"/>
        </a:p>
      </dgm:t>
    </dgm:pt>
    <dgm:pt modelId="{FF7BCB5D-E413-4C4D-B57F-BA43362CFA18}" type="sibTrans" cxnId="{F40DAB23-CAE2-C14A-912A-78719E62CE50}">
      <dgm:prSet/>
      <dgm:spPr/>
      <dgm:t>
        <a:bodyPr/>
        <a:lstStyle/>
        <a:p>
          <a:endParaRPr lang="en-US"/>
        </a:p>
      </dgm:t>
    </dgm:pt>
    <dgm:pt modelId="{8CF1E994-2A3D-6F48-B09D-22DD71D3A739}">
      <dgm:prSet phldrT="[Text]"/>
      <dgm:spPr/>
      <dgm:t>
        <a:bodyPr/>
        <a:lstStyle/>
        <a:p>
          <a:r>
            <a:rPr lang="en-US" dirty="0" err="1" smtClean="0"/>
            <a:t>Eğitimin</a:t>
          </a:r>
          <a:r>
            <a:rPr lang="en-US" dirty="0" smtClean="0"/>
            <a:t> </a:t>
          </a:r>
          <a:r>
            <a:rPr lang="en-US" dirty="0" err="1" smtClean="0"/>
            <a:t>uluslararasılaşması</a:t>
          </a:r>
          <a:endParaRPr lang="en-US" dirty="0"/>
        </a:p>
      </dgm:t>
    </dgm:pt>
    <dgm:pt modelId="{AA6F1A22-0E6B-974D-8110-EE8BE7D04CCA}" type="parTrans" cxnId="{845E4110-DB3F-FE43-9F96-C7779F6622DB}">
      <dgm:prSet/>
      <dgm:spPr/>
      <dgm:t>
        <a:bodyPr/>
        <a:lstStyle/>
        <a:p>
          <a:endParaRPr lang="en-US"/>
        </a:p>
      </dgm:t>
    </dgm:pt>
    <dgm:pt modelId="{A778F868-5935-3747-B0D7-EDBD46F71B7F}" type="sibTrans" cxnId="{845E4110-DB3F-FE43-9F96-C7779F6622DB}">
      <dgm:prSet/>
      <dgm:spPr/>
      <dgm:t>
        <a:bodyPr/>
        <a:lstStyle/>
        <a:p>
          <a:endParaRPr lang="en-US"/>
        </a:p>
      </dgm:t>
    </dgm:pt>
    <dgm:pt modelId="{A4624DB7-0D34-0F44-BF02-2BD7AFC20C15}">
      <dgm:prSet phldrT="[Text]"/>
      <dgm:spPr/>
      <dgm:t>
        <a:bodyPr/>
        <a:lstStyle/>
        <a:p>
          <a:r>
            <a:rPr lang="en-US" dirty="0" err="1" smtClean="0"/>
            <a:t>Örgün</a:t>
          </a:r>
          <a:r>
            <a:rPr lang="en-US" dirty="0" smtClean="0"/>
            <a:t>, </a:t>
          </a:r>
          <a:r>
            <a:rPr lang="en-US" dirty="0" err="1" smtClean="0"/>
            <a:t>sargın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yaygın</a:t>
          </a:r>
          <a:r>
            <a:rPr lang="en-US" dirty="0" smtClean="0"/>
            <a:t> </a:t>
          </a:r>
          <a:r>
            <a:rPr lang="en-US" dirty="0" err="1" smtClean="0"/>
            <a:t>eğitim</a:t>
          </a:r>
          <a:r>
            <a:rPr lang="en-US" dirty="0" smtClean="0"/>
            <a:t> (</a:t>
          </a:r>
          <a:r>
            <a:rPr lang="en-US" dirty="0" err="1" smtClean="0"/>
            <a:t>öğrenme</a:t>
          </a:r>
          <a:r>
            <a:rPr lang="en-US" dirty="0" smtClean="0"/>
            <a:t>) </a:t>
          </a:r>
          <a:r>
            <a:rPr lang="en-US" dirty="0" err="1" smtClean="0"/>
            <a:t>arasındaki</a:t>
          </a:r>
          <a:r>
            <a:rPr lang="en-US" dirty="0" smtClean="0"/>
            <a:t> </a:t>
          </a:r>
          <a:r>
            <a:rPr lang="en-US" dirty="0" err="1" smtClean="0"/>
            <a:t>tamamlayıcılık</a:t>
          </a:r>
          <a:endParaRPr lang="en-US" dirty="0"/>
        </a:p>
      </dgm:t>
    </dgm:pt>
    <dgm:pt modelId="{A3228D30-D0A9-8F4E-97D3-D4CB4F6BABD1}" type="parTrans" cxnId="{A06928BE-465E-A342-977E-7C15EFA26749}">
      <dgm:prSet/>
      <dgm:spPr/>
      <dgm:t>
        <a:bodyPr/>
        <a:lstStyle/>
        <a:p>
          <a:endParaRPr lang="en-US"/>
        </a:p>
      </dgm:t>
    </dgm:pt>
    <dgm:pt modelId="{9B66B351-D97F-6F4A-BD42-67197F8AE198}" type="sibTrans" cxnId="{A06928BE-465E-A342-977E-7C15EFA26749}">
      <dgm:prSet/>
      <dgm:spPr/>
      <dgm:t>
        <a:bodyPr/>
        <a:lstStyle/>
        <a:p>
          <a:endParaRPr lang="en-US"/>
        </a:p>
      </dgm:t>
    </dgm:pt>
    <dgm:pt modelId="{C81D4885-EC82-DA42-8F17-FA8704FD46F8}">
      <dgm:prSet phldrT="[Text]"/>
      <dgm:spPr/>
      <dgm:t>
        <a:bodyPr/>
        <a:lstStyle/>
        <a:p>
          <a:r>
            <a:rPr lang="en-US" dirty="0" err="1" smtClean="0"/>
            <a:t>Bilgi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İletişim</a:t>
          </a:r>
          <a:r>
            <a:rPr lang="en-US" dirty="0" smtClean="0"/>
            <a:t> </a:t>
          </a:r>
          <a:r>
            <a:rPr lang="en-US" dirty="0" err="1" smtClean="0"/>
            <a:t>Teknolojilerinin</a:t>
          </a:r>
          <a:r>
            <a:rPr lang="en-US" dirty="0" smtClean="0"/>
            <a:t> </a:t>
          </a:r>
          <a:r>
            <a:rPr lang="en-US" dirty="0" err="1" smtClean="0"/>
            <a:t>öğrenilmesi</a:t>
          </a:r>
          <a:r>
            <a:rPr lang="en-US" dirty="0" smtClean="0"/>
            <a:t> </a:t>
          </a:r>
          <a:r>
            <a:rPr lang="en-US" dirty="0" err="1" smtClean="0"/>
            <a:t>için</a:t>
          </a:r>
          <a:r>
            <a:rPr lang="en-US" dirty="0" smtClean="0"/>
            <a:t> </a:t>
          </a:r>
          <a:r>
            <a:rPr lang="en-US" dirty="0" err="1" smtClean="0"/>
            <a:t>sunulan</a:t>
          </a:r>
          <a:r>
            <a:rPr lang="en-US" dirty="0" smtClean="0"/>
            <a:t> </a:t>
          </a:r>
          <a:r>
            <a:rPr lang="en-US" dirty="0" err="1" smtClean="0"/>
            <a:t>imkanların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potansiyelinin</a:t>
          </a:r>
          <a:r>
            <a:rPr lang="en-US" dirty="0" smtClean="0"/>
            <a:t> </a:t>
          </a:r>
          <a:r>
            <a:rPr lang="en-US" dirty="0" err="1" smtClean="0"/>
            <a:t>inanılmaz</a:t>
          </a:r>
          <a:r>
            <a:rPr lang="en-US" dirty="0" smtClean="0"/>
            <a:t> </a:t>
          </a:r>
          <a:r>
            <a:rPr lang="en-US" dirty="0" err="1" smtClean="0"/>
            <a:t>artışı</a:t>
          </a:r>
          <a:endParaRPr lang="en-US" dirty="0"/>
        </a:p>
      </dgm:t>
    </dgm:pt>
    <dgm:pt modelId="{E3B8DB8E-58E9-C741-BC2C-6CB4F89F2D9F}" type="parTrans" cxnId="{7E482FB7-9951-C748-B7CB-F5B8CC1DD337}">
      <dgm:prSet/>
      <dgm:spPr/>
      <dgm:t>
        <a:bodyPr/>
        <a:lstStyle/>
        <a:p>
          <a:endParaRPr lang="en-US"/>
        </a:p>
      </dgm:t>
    </dgm:pt>
    <dgm:pt modelId="{32783F32-636B-E548-9EC7-F05D14DFB169}" type="sibTrans" cxnId="{7E482FB7-9951-C748-B7CB-F5B8CC1DD337}">
      <dgm:prSet/>
      <dgm:spPr/>
      <dgm:t>
        <a:bodyPr/>
        <a:lstStyle/>
        <a:p>
          <a:endParaRPr lang="en-US"/>
        </a:p>
      </dgm:t>
    </dgm:pt>
    <dgm:pt modelId="{D325961E-BB7D-3446-9BF9-A2210F81DA00}">
      <dgm:prSet/>
      <dgm:spPr/>
      <dgm:t>
        <a:bodyPr/>
        <a:lstStyle/>
        <a:p>
          <a:r>
            <a:rPr lang="en-US" dirty="0" err="1" smtClean="0"/>
            <a:t>Daha</a:t>
          </a:r>
          <a:r>
            <a:rPr lang="en-US" dirty="0" smtClean="0"/>
            <a:t> </a:t>
          </a:r>
          <a:r>
            <a:rPr lang="en-US" dirty="0" err="1" smtClean="0"/>
            <a:t>kalifiye</a:t>
          </a:r>
          <a:r>
            <a:rPr lang="en-US" dirty="0" smtClean="0"/>
            <a:t> </a:t>
          </a:r>
          <a:r>
            <a:rPr lang="en-US" dirty="0" err="1" smtClean="0"/>
            <a:t>aranan</a:t>
          </a:r>
          <a:r>
            <a:rPr lang="en-US" dirty="0" smtClean="0"/>
            <a:t> </a:t>
          </a:r>
          <a:r>
            <a:rPr lang="en-US" dirty="0" err="1" smtClean="0"/>
            <a:t>pozisyonların</a:t>
          </a:r>
          <a:r>
            <a:rPr lang="en-US" dirty="0" smtClean="0"/>
            <a:t> </a:t>
          </a:r>
          <a:r>
            <a:rPr lang="en-US" dirty="0" err="1" smtClean="0"/>
            <a:t>çoğalması</a:t>
          </a:r>
          <a:endParaRPr lang="en-US" dirty="0"/>
        </a:p>
      </dgm:t>
    </dgm:pt>
    <dgm:pt modelId="{E0ADDF8E-DC94-D54A-8376-2F271CF5454A}" type="parTrans" cxnId="{C90C56D8-FFB5-F346-92BC-4CEC5026DC0D}">
      <dgm:prSet/>
      <dgm:spPr/>
      <dgm:t>
        <a:bodyPr/>
        <a:lstStyle/>
        <a:p>
          <a:endParaRPr lang="en-US"/>
        </a:p>
      </dgm:t>
    </dgm:pt>
    <dgm:pt modelId="{01DFD560-1098-D647-8074-8D732ADA7F8D}" type="sibTrans" cxnId="{C90C56D8-FFB5-F346-92BC-4CEC5026DC0D}">
      <dgm:prSet/>
      <dgm:spPr/>
      <dgm:t>
        <a:bodyPr/>
        <a:lstStyle/>
        <a:p>
          <a:endParaRPr lang="en-US"/>
        </a:p>
      </dgm:t>
    </dgm:pt>
    <dgm:pt modelId="{2DE9764E-1043-1743-BDFE-44E80BD11237}" type="pres">
      <dgm:prSet presAssocID="{BD2B697F-A900-1D48-A45A-9CC6C042B8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68E658-5898-BE46-B5FB-4938F57F528E}" type="pres">
      <dgm:prSet presAssocID="{0ECB6143-6EBD-434D-877F-951E520DDBF5}" presName="root" presStyleCnt="0"/>
      <dgm:spPr/>
    </dgm:pt>
    <dgm:pt modelId="{D77280FB-6D7D-7648-A92E-2F34F2C4C5A8}" type="pres">
      <dgm:prSet presAssocID="{0ECB6143-6EBD-434D-877F-951E520DDBF5}" presName="rootComposite" presStyleCnt="0"/>
      <dgm:spPr/>
    </dgm:pt>
    <dgm:pt modelId="{C57F12C1-C61A-5541-8750-AC749CC2FCA4}" type="pres">
      <dgm:prSet presAssocID="{0ECB6143-6EBD-434D-877F-951E520DDBF5}" presName="rootText" presStyleLbl="node1" presStyleIdx="0" presStyleCnt="2" custScaleX="299629"/>
      <dgm:spPr/>
      <dgm:t>
        <a:bodyPr/>
        <a:lstStyle/>
        <a:p>
          <a:endParaRPr lang="en-US"/>
        </a:p>
      </dgm:t>
    </dgm:pt>
    <dgm:pt modelId="{5B51FA69-6455-8F4E-A51A-ABEAD199FA0A}" type="pres">
      <dgm:prSet presAssocID="{0ECB6143-6EBD-434D-877F-951E520DDBF5}" presName="rootConnector" presStyleLbl="node1" presStyleIdx="0" presStyleCnt="2"/>
      <dgm:spPr/>
      <dgm:t>
        <a:bodyPr/>
        <a:lstStyle/>
        <a:p>
          <a:endParaRPr lang="en-US"/>
        </a:p>
      </dgm:t>
    </dgm:pt>
    <dgm:pt modelId="{763DE023-6749-3B4C-99E8-CE309002E6D2}" type="pres">
      <dgm:prSet presAssocID="{0ECB6143-6EBD-434D-877F-951E520DDBF5}" presName="childShape" presStyleCnt="0"/>
      <dgm:spPr/>
    </dgm:pt>
    <dgm:pt modelId="{CCB55658-9EB8-2943-9E40-B85A35A8A55A}" type="pres">
      <dgm:prSet presAssocID="{58B9E279-6580-FD4A-9B56-CC443BFCDC82}" presName="Name13" presStyleLbl="parChTrans1D2" presStyleIdx="0" presStyleCnt="7"/>
      <dgm:spPr/>
      <dgm:t>
        <a:bodyPr/>
        <a:lstStyle/>
        <a:p>
          <a:endParaRPr lang="en-US"/>
        </a:p>
      </dgm:t>
    </dgm:pt>
    <dgm:pt modelId="{2F7D6D78-E3CF-A642-8515-3BA2F742D97F}" type="pres">
      <dgm:prSet presAssocID="{32A09913-83D9-2C48-B0D1-E5128A90DB3B}" presName="childText" presStyleLbl="bgAcc1" presStyleIdx="0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49FF8-5F0F-9242-83D9-FCC61CC2AC3B}" type="pres">
      <dgm:prSet presAssocID="{3FE07945-D8E7-C449-ABC7-0A467DAFD79E}" presName="Name13" presStyleLbl="parChTrans1D2" presStyleIdx="1" presStyleCnt="7"/>
      <dgm:spPr/>
      <dgm:t>
        <a:bodyPr/>
        <a:lstStyle/>
        <a:p>
          <a:endParaRPr lang="en-US"/>
        </a:p>
      </dgm:t>
    </dgm:pt>
    <dgm:pt modelId="{FFC6077E-4420-FE4C-9900-2BC25472C96F}" type="pres">
      <dgm:prSet presAssocID="{601E0F04-F845-C243-B9A3-6AC1DF593EB1}" presName="childText" presStyleLbl="bgAcc1" presStyleIdx="1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97F22-739E-E046-8ECB-F411C20DC2BF}" type="pres">
      <dgm:prSet presAssocID="{CED38731-DCFB-954E-B284-5FB1E08D4692}" presName="Name13" presStyleLbl="parChTrans1D2" presStyleIdx="2" presStyleCnt="7"/>
      <dgm:spPr/>
      <dgm:t>
        <a:bodyPr/>
        <a:lstStyle/>
        <a:p>
          <a:endParaRPr lang="en-US"/>
        </a:p>
      </dgm:t>
    </dgm:pt>
    <dgm:pt modelId="{64174F26-5215-BA4F-8FB3-BF77999559C4}" type="pres">
      <dgm:prSet presAssocID="{686468D7-6A81-BE43-B8E0-A93BFF0D6233}" presName="childText" presStyleLbl="bgAcc1" presStyleIdx="2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E56D8-216E-A946-9989-AC97CB3F4B5F}" type="pres">
      <dgm:prSet presAssocID="{E0ADDF8E-DC94-D54A-8376-2F271CF5454A}" presName="Name13" presStyleLbl="parChTrans1D2" presStyleIdx="3" presStyleCnt="7"/>
      <dgm:spPr/>
      <dgm:t>
        <a:bodyPr/>
        <a:lstStyle/>
        <a:p>
          <a:endParaRPr lang="en-US"/>
        </a:p>
      </dgm:t>
    </dgm:pt>
    <dgm:pt modelId="{DE70594A-AC29-444A-8401-A6137BCE544E}" type="pres">
      <dgm:prSet presAssocID="{D325961E-BB7D-3446-9BF9-A2210F81DA00}" presName="childText" presStyleLbl="bgAcc1" presStyleIdx="3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4C351-3FCA-5C43-B61D-6F1A73C1A00B}" type="pres">
      <dgm:prSet presAssocID="{42C944DF-8935-4144-BBC4-35BBA8B332F1}" presName="root" presStyleCnt="0"/>
      <dgm:spPr/>
    </dgm:pt>
    <dgm:pt modelId="{FF985F71-792C-5B43-8301-8E902AF4B945}" type="pres">
      <dgm:prSet presAssocID="{42C944DF-8935-4144-BBC4-35BBA8B332F1}" presName="rootComposite" presStyleCnt="0"/>
      <dgm:spPr/>
    </dgm:pt>
    <dgm:pt modelId="{4FDEE0A3-4EC7-AF41-93FF-07440E6EE50C}" type="pres">
      <dgm:prSet presAssocID="{42C944DF-8935-4144-BBC4-35BBA8B332F1}" presName="rootText" presStyleLbl="node1" presStyleIdx="1" presStyleCnt="2" custScaleX="299629"/>
      <dgm:spPr/>
      <dgm:t>
        <a:bodyPr/>
        <a:lstStyle/>
        <a:p>
          <a:endParaRPr lang="en-US"/>
        </a:p>
      </dgm:t>
    </dgm:pt>
    <dgm:pt modelId="{B4E0FD00-1C53-904A-9980-3522A12FBECC}" type="pres">
      <dgm:prSet presAssocID="{42C944DF-8935-4144-BBC4-35BBA8B332F1}" presName="rootConnector" presStyleLbl="node1" presStyleIdx="1" presStyleCnt="2"/>
      <dgm:spPr/>
      <dgm:t>
        <a:bodyPr/>
        <a:lstStyle/>
        <a:p>
          <a:endParaRPr lang="en-US"/>
        </a:p>
      </dgm:t>
    </dgm:pt>
    <dgm:pt modelId="{E99349DF-C1D4-CC42-9E90-9B7CA39372CF}" type="pres">
      <dgm:prSet presAssocID="{42C944DF-8935-4144-BBC4-35BBA8B332F1}" presName="childShape" presStyleCnt="0"/>
      <dgm:spPr/>
    </dgm:pt>
    <dgm:pt modelId="{E83A9282-A644-AE43-A12F-853B0D7E5E16}" type="pres">
      <dgm:prSet presAssocID="{AA6F1A22-0E6B-974D-8110-EE8BE7D04CCA}" presName="Name13" presStyleLbl="parChTrans1D2" presStyleIdx="4" presStyleCnt="7"/>
      <dgm:spPr/>
      <dgm:t>
        <a:bodyPr/>
        <a:lstStyle/>
        <a:p>
          <a:endParaRPr lang="en-US"/>
        </a:p>
      </dgm:t>
    </dgm:pt>
    <dgm:pt modelId="{C93EDBA9-2BBD-0D42-ACB3-349F21C5C4AB}" type="pres">
      <dgm:prSet presAssocID="{8CF1E994-2A3D-6F48-B09D-22DD71D3A739}" presName="childText" presStyleLbl="bgAcc1" presStyleIdx="4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AAECB-54F3-0F42-A657-8811B7D1EA4C}" type="pres">
      <dgm:prSet presAssocID="{A3228D30-D0A9-8F4E-97D3-D4CB4F6BABD1}" presName="Name13" presStyleLbl="parChTrans1D2" presStyleIdx="5" presStyleCnt="7"/>
      <dgm:spPr/>
      <dgm:t>
        <a:bodyPr/>
        <a:lstStyle/>
        <a:p>
          <a:endParaRPr lang="en-US"/>
        </a:p>
      </dgm:t>
    </dgm:pt>
    <dgm:pt modelId="{D9886F1B-E0E5-3F44-B744-C7DF51B04E86}" type="pres">
      <dgm:prSet presAssocID="{A4624DB7-0D34-0F44-BF02-2BD7AFC20C15}" presName="childText" presStyleLbl="bgAcc1" presStyleIdx="5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8DE1A-D89C-D448-9F0A-C4651C50CF93}" type="pres">
      <dgm:prSet presAssocID="{E3B8DB8E-58E9-C741-BC2C-6CB4F89F2D9F}" presName="Name13" presStyleLbl="parChTrans1D2" presStyleIdx="6" presStyleCnt="7"/>
      <dgm:spPr/>
      <dgm:t>
        <a:bodyPr/>
        <a:lstStyle/>
        <a:p>
          <a:endParaRPr lang="en-US"/>
        </a:p>
      </dgm:t>
    </dgm:pt>
    <dgm:pt modelId="{DC5D9EC1-915B-6F41-BC5F-11F82A204BB7}" type="pres">
      <dgm:prSet presAssocID="{C81D4885-EC82-DA42-8F17-FA8704FD46F8}" presName="childText" presStyleLbl="bgAcc1" presStyleIdx="6" presStyleCnt="7" custScaleX="329501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82FB7-9951-C748-B7CB-F5B8CC1DD337}" srcId="{42C944DF-8935-4144-BBC4-35BBA8B332F1}" destId="{C81D4885-EC82-DA42-8F17-FA8704FD46F8}" srcOrd="2" destOrd="0" parTransId="{E3B8DB8E-58E9-C741-BC2C-6CB4F89F2D9F}" sibTransId="{32783F32-636B-E548-9EC7-F05D14DFB169}"/>
    <dgm:cxn modelId="{D970EAA5-C9E6-5944-8D9E-E2EEE935C899}" type="presOf" srcId="{C81D4885-EC82-DA42-8F17-FA8704FD46F8}" destId="{DC5D9EC1-915B-6F41-BC5F-11F82A204BB7}" srcOrd="0" destOrd="0" presId="urn:microsoft.com/office/officeart/2005/8/layout/hierarchy3"/>
    <dgm:cxn modelId="{A06928BE-465E-A342-977E-7C15EFA26749}" srcId="{42C944DF-8935-4144-BBC4-35BBA8B332F1}" destId="{A4624DB7-0D34-0F44-BF02-2BD7AFC20C15}" srcOrd="1" destOrd="0" parTransId="{A3228D30-D0A9-8F4E-97D3-D4CB4F6BABD1}" sibTransId="{9B66B351-D97F-6F4A-BD42-67197F8AE198}"/>
    <dgm:cxn modelId="{FFBB0114-9B31-394C-AA53-282384D8B2C3}" srcId="{BD2B697F-A900-1D48-A45A-9CC6C042B8F0}" destId="{0ECB6143-6EBD-434D-877F-951E520DDBF5}" srcOrd="0" destOrd="0" parTransId="{36A15744-18E9-8542-95EB-964E4C2FDE28}" sibTransId="{9894942F-501D-7943-AFEC-443468606BA0}"/>
    <dgm:cxn modelId="{FF4A6AAF-86BC-4644-A082-D3417B46D1D8}" type="presOf" srcId="{8CF1E994-2A3D-6F48-B09D-22DD71D3A739}" destId="{C93EDBA9-2BBD-0D42-ACB3-349F21C5C4AB}" srcOrd="0" destOrd="0" presId="urn:microsoft.com/office/officeart/2005/8/layout/hierarchy3"/>
    <dgm:cxn modelId="{99D953C5-4E19-1E44-A499-1C47B666B7B7}" type="presOf" srcId="{0ECB6143-6EBD-434D-877F-951E520DDBF5}" destId="{C57F12C1-C61A-5541-8750-AC749CC2FCA4}" srcOrd="0" destOrd="0" presId="urn:microsoft.com/office/officeart/2005/8/layout/hierarchy3"/>
    <dgm:cxn modelId="{4C94C954-DF03-7C49-B2F4-F3ED01EEB539}" type="presOf" srcId="{32A09913-83D9-2C48-B0D1-E5128A90DB3B}" destId="{2F7D6D78-E3CF-A642-8515-3BA2F742D97F}" srcOrd="0" destOrd="0" presId="urn:microsoft.com/office/officeart/2005/8/layout/hierarchy3"/>
    <dgm:cxn modelId="{E3E45229-FDEC-BC40-8A92-282C1743CE71}" type="presOf" srcId="{A3228D30-D0A9-8F4E-97D3-D4CB4F6BABD1}" destId="{FB5AAECB-54F3-0F42-A657-8811B7D1EA4C}" srcOrd="0" destOrd="0" presId="urn:microsoft.com/office/officeart/2005/8/layout/hierarchy3"/>
    <dgm:cxn modelId="{5B6BAF21-BCD7-6F4C-8E40-CE732D1D14AD}" srcId="{0ECB6143-6EBD-434D-877F-951E520DDBF5}" destId="{686468D7-6A81-BE43-B8E0-A93BFF0D6233}" srcOrd="2" destOrd="0" parTransId="{CED38731-DCFB-954E-B284-5FB1E08D4692}" sibTransId="{53759DC8-9697-2743-9B36-97C44CB2E7F1}"/>
    <dgm:cxn modelId="{324428F3-1798-3D4C-AC7E-A0C3DCA6ADED}" type="presOf" srcId="{0ECB6143-6EBD-434D-877F-951E520DDBF5}" destId="{5B51FA69-6455-8F4E-A51A-ABEAD199FA0A}" srcOrd="1" destOrd="0" presId="urn:microsoft.com/office/officeart/2005/8/layout/hierarchy3"/>
    <dgm:cxn modelId="{845E4110-DB3F-FE43-9F96-C7779F6622DB}" srcId="{42C944DF-8935-4144-BBC4-35BBA8B332F1}" destId="{8CF1E994-2A3D-6F48-B09D-22DD71D3A739}" srcOrd="0" destOrd="0" parTransId="{AA6F1A22-0E6B-974D-8110-EE8BE7D04CCA}" sibTransId="{A778F868-5935-3747-B0D7-EDBD46F71B7F}"/>
    <dgm:cxn modelId="{F9AA85A2-6210-594D-9982-073BD2A75093}" type="presOf" srcId="{BD2B697F-A900-1D48-A45A-9CC6C042B8F0}" destId="{2DE9764E-1043-1743-BDFE-44E80BD11237}" srcOrd="0" destOrd="0" presId="urn:microsoft.com/office/officeart/2005/8/layout/hierarchy3"/>
    <dgm:cxn modelId="{4BAE671E-CEFE-D64B-842D-5B8F2DBDD63C}" srcId="{0ECB6143-6EBD-434D-877F-951E520DDBF5}" destId="{601E0F04-F845-C243-B9A3-6AC1DF593EB1}" srcOrd="1" destOrd="0" parTransId="{3FE07945-D8E7-C449-ABC7-0A467DAFD79E}" sibTransId="{A5843438-4FF9-9D4B-96A8-A7744A764C43}"/>
    <dgm:cxn modelId="{56B53DFF-35BF-004C-B16F-A4FD5A728B34}" type="presOf" srcId="{601E0F04-F845-C243-B9A3-6AC1DF593EB1}" destId="{FFC6077E-4420-FE4C-9900-2BC25472C96F}" srcOrd="0" destOrd="0" presId="urn:microsoft.com/office/officeart/2005/8/layout/hierarchy3"/>
    <dgm:cxn modelId="{0A0C6C62-625F-3D4B-944C-2E45E8AF9F77}" type="presOf" srcId="{CED38731-DCFB-954E-B284-5FB1E08D4692}" destId="{47A97F22-739E-E046-8ECB-F411C20DC2BF}" srcOrd="0" destOrd="0" presId="urn:microsoft.com/office/officeart/2005/8/layout/hierarchy3"/>
    <dgm:cxn modelId="{229D295D-F3F0-774B-9063-7778ADFFDD58}" type="presOf" srcId="{42C944DF-8935-4144-BBC4-35BBA8B332F1}" destId="{4FDEE0A3-4EC7-AF41-93FF-07440E6EE50C}" srcOrd="0" destOrd="0" presId="urn:microsoft.com/office/officeart/2005/8/layout/hierarchy3"/>
    <dgm:cxn modelId="{00E13DE0-F300-A945-9F86-4463CC4EE6A8}" srcId="{0ECB6143-6EBD-434D-877F-951E520DDBF5}" destId="{32A09913-83D9-2C48-B0D1-E5128A90DB3B}" srcOrd="0" destOrd="0" parTransId="{58B9E279-6580-FD4A-9B56-CC443BFCDC82}" sibTransId="{0C48AAA2-D807-DD4E-BE5E-6365DCB05A2C}"/>
    <dgm:cxn modelId="{0D4448B2-EE43-4546-88FE-2B96EF7F759F}" type="presOf" srcId="{AA6F1A22-0E6B-974D-8110-EE8BE7D04CCA}" destId="{E83A9282-A644-AE43-A12F-853B0D7E5E16}" srcOrd="0" destOrd="0" presId="urn:microsoft.com/office/officeart/2005/8/layout/hierarchy3"/>
    <dgm:cxn modelId="{FB77714F-D980-274A-8E40-2355B569786C}" type="presOf" srcId="{E3B8DB8E-58E9-C741-BC2C-6CB4F89F2D9F}" destId="{D3B8DE1A-D89C-D448-9F0A-C4651C50CF93}" srcOrd="0" destOrd="0" presId="urn:microsoft.com/office/officeart/2005/8/layout/hierarchy3"/>
    <dgm:cxn modelId="{8DD23142-5839-394F-B734-3FB97253B8BC}" type="presOf" srcId="{E0ADDF8E-DC94-D54A-8376-2F271CF5454A}" destId="{AFDE56D8-216E-A946-9989-AC97CB3F4B5F}" srcOrd="0" destOrd="0" presId="urn:microsoft.com/office/officeart/2005/8/layout/hierarchy3"/>
    <dgm:cxn modelId="{75AB7548-800B-D342-B455-4D06AC5D3227}" type="presOf" srcId="{686468D7-6A81-BE43-B8E0-A93BFF0D6233}" destId="{64174F26-5215-BA4F-8FB3-BF77999559C4}" srcOrd="0" destOrd="0" presId="urn:microsoft.com/office/officeart/2005/8/layout/hierarchy3"/>
    <dgm:cxn modelId="{383F83D6-DFC2-4140-A6D4-1CAD2204974A}" type="presOf" srcId="{3FE07945-D8E7-C449-ABC7-0A467DAFD79E}" destId="{8C749FF8-5F0F-9242-83D9-FCC61CC2AC3B}" srcOrd="0" destOrd="0" presId="urn:microsoft.com/office/officeart/2005/8/layout/hierarchy3"/>
    <dgm:cxn modelId="{07782102-78D1-F240-8BE9-A84B715E79A9}" type="presOf" srcId="{A4624DB7-0D34-0F44-BF02-2BD7AFC20C15}" destId="{D9886F1B-E0E5-3F44-B744-C7DF51B04E86}" srcOrd="0" destOrd="0" presId="urn:microsoft.com/office/officeart/2005/8/layout/hierarchy3"/>
    <dgm:cxn modelId="{F12F81C9-9855-3F45-9B0B-4C888212CFE3}" type="presOf" srcId="{58B9E279-6580-FD4A-9B56-CC443BFCDC82}" destId="{CCB55658-9EB8-2943-9E40-B85A35A8A55A}" srcOrd="0" destOrd="0" presId="urn:microsoft.com/office/officeart/2005/8/layout/hierarchy3"/>
    <dgm:cxn modelId="{C90C56D8-FFB5-F346-92BC-4CEC5026DC0D}" srcId="{0ECB6143-6EBD-434D-877F-951E520DDBF5}" destId="{D325961E-BB7D-3446-9BF9-A2210F81DA00}" srcOrd="3" destOrd="0" parTransId="{E0ADDF8E-DC94-D54A-8376-2F271CF5454A}" sibTransId="{01DFD560-1098-D647-8074-8D732ADA7F8D}"/>
    <dgm:cxn modelId="{F40DAB23-CAE2-C14A-912A-78719E62CE50}" srcId="{BD2B697F-A900-1D48-A45A-9CC6C042B8F0}" destId="{42C944DF-8935-4144-BBC4-35BBA8B332F1}" srcOrd="1" destOrd="0" parTransId="{2E68EAC3-53CB-614E-B510-C132A2DD1937}" sibTransId="{FF7BCB5D-E413-4C4D-B57F-BA43362CFA18}"/>
    <dgm:cxn modelId="{2B7CAF2B-510E-B045-9AA3-3D06DE53405A}" type="presOf" srcId="{D325961E-BB7D-3446-9BF9-A2210F81DA00}" destId="{DE70594A-AC29-444A-8401-A6137BCE544E}" srcOrd="0" destOrd="0" presId="urn:microsoft.com/office/officeart/2005/8/layout/hierarchy3"/>
    <dgm:cxn modelId="{399DFC52-B22E-904C-8BE2-DF9D6E7A3206}" type="presOf" srcId="{42C944DF-8935-4144-BBC4-35BBA8B332F1}" destId="{B4E0FD00-1C53-904A-9980-3522A12FBECC}" srcOrd="1" destOrd="0" presId="urn:microsoft.com/office/officeart/2005/8/layout/hierarchy3"/>
    <dgm:cxn modelId="{5A336194-4C3E-3849-BD72-8265665CC158}" type="presParOf" srcId="{2DE9764E-1043-1743-BDFE-44E80BD11237}" destId="{E268E658-5898-BE46-B5FB-4938F57F528E}" srcOrd="0" destOrd="0" presId="urn:microsoft.com/office/officeart/2005/8/layout/hierarchy3"/>
    <dgm:cxn modelId="{BC6DAE38-35D9-9743-8D04-0F080964BE69}" type="presParOf" srcId="{E268E658-5898-BE46-B5FB-4938F57F528E}" destId="{D77280FB-6D7D-7648-A92E-2F34F2C4C5A8}" srcOrd="0" destOrd="0" presId="urn:microsoft.com/office/officeart/2005/8/layout/hierarchy3"/>
    <dgm:cxn modelId="{D74589E0-D63D-7441-8F6B-F13501E7C737}" type="presParOf" srcId="{D77280FB-6D7D-7648-A92E-2F34F2C4C5A8}" destId="{C57F12C1-C61A-5541-8750-AC749CC2FCA4}" srcOrd="0" destOrd="0" presId="urn:microsoft.com/office/officeart/2005/8/layout/hierarchy3"/>
    <dgm:cxn modelId="{8FAC6189-D0AD-4F40-8B0F-55B9FC620F00}" type="presParOf" srcId="{D77280FB-6D7D-7648-A92E-2F34F2C4C5A8}" destId="{5B51FA69-6455-8F4E-A51A-ABEAD199FA0A}" srcOrd="1" destOrd="0" presId="urn:microsoft.com/office/officeart/2005/8/layout/hierarchy3"/>
    <dgm:cxn modelId="{D1550551-56D7-2844-9511-2CC6E53CCEE9}" type="presParOf" srcId="{E268E658-5898-BE46-B5FB-4938F57F528E}" destId="{763DE023-6749-3B4C-99E8-CE309002E6D2}" srcOrd="1" destOrd="0" presId="urn:microsoft.com/office/officeart/2005/8/layout/hierarchy3"/>
    <dgm:cxn modelId="{3AA46BD8-ECA2-1C46-A22C-F5272CE4482F}" type="presParOf" srcId="{763DE023-6749-3B4C-99E8-CE309002E6D2}" destId="{CCB55658-9EB8-2943-9E40-B85A35A8A55A}" srcOrd="0" destOrd="0" presId="urn:microsoft.com/office/officeart/2005/8/layout/hierarchy3"/>
    <dgm:cxn modelId="{4DA19348-62A6-A149-9E8E-A32C8E6A626E}" type="presParOf" srcId="{763DE023-6749-3B4C-99E8-CE309002E6D2}" destId="{2F7D6D78-E3CF-A642-8515-3BA2F742D97F}" srcOrd="1" destOrd="0" presId="urn:microsoft.com/office/officeart/2005/8/layout/hierarchy3"/>
    <dgm:cxn modelId="{34D3F2E4-DC53-F640-830D-F4846F9F224E}" type="presParOf" srcId="{763DE023-6749-3B4C-99E8-CE309002E6D2}" destId="{8C749FF8-5F0F-9242-83D9-FCC61CC2AC3B}" srcOrd="2" destOrd="0" presId="urn:microsoft.com/office/officeart/2005/8/layout/hierarchy3"/>
    <dgm:cxn modelId="{9334337B-1FFF-064D-AF2D-9BA769515520}" type="presParOf" srcId="{763DE023-6749-3B4C-99E8-CE309002E6D2}" destId="{FFC6077E-4420-FE4C-9900-2BC25472C96F}" srcOrd="3" destOrd="0" presId="urn:microsoft.com/office/officeart/2005/8/layout/hierarchy3"/>
    <dgm:cxn modelId="{3F3234EC-30AA-6945-812B-7F21A4E36892}" type="presParOf" srcId="{763DE023-6749-3B4C-99E8-CE309002E6D2}" destId="{47A97F22-739E-E046-8ECB-F411C20DC2BF}" srcOrd="4" destOrd="0" presId="urn:microsoft.com/office/officeart/2005/8/layout/hierarchy3"/>
    <dgm:cxn modelId="{D1FDD262-525A-9D43-ACA9-D01B4878CC3B}" type="presParOf" srcId="{763DE023-6749-3B4C-99E8-CE309002E6D2}" destId="{64174F26-5215-BA4F-8FB3-BF77999559C4}" srcOrd="5" destOrd="0" presId="urn:microsoft.com/office/officeart/2005/8/layout/hierarchy3"/>
    <dgm:cxn modelId="{34D88144-47C7-4846-B7C6-2580EE1939EE}" type="presParOf" srcId="{763DE023-6749-3B4C-99E8-CE309002E6D2}" destId="{AFDE56D8-216E-A946-9989-AC97CB3F4B5F}" srcOrd="6" destOrd="0" presId="urn:microsoft.com/office/officeart/2005/8/layout/hierarchy3"/>
    <dgm:cxn modelId="{3E22DF4F-7175-D446-92B8-F4324F338FB0}" type="presParOf" srcId="{763DE023-6749-3B4C-99E8-CE309002E6D2}" destId="{DE70594A-AC29-444A-8401-A6137BCE544E}" srcOrd="7" destOrd="0" presId="urn:microsoft.com/office/officeart/2005/8/layout/hierarchy3"/>
    <dgm:cxn modelId="{CAD226AF-323A-D84D-9A15-26E781C824BA}" type="presParOf" srcId="{2DE9764E-1043-1743-BDFE-44E80BD11237}" destId="{0814C351-3FCA-5C43-B61D-6F1A73C1A00B}" srcOrd="1" destOrd="0" presId="urn:microsoft.com/office/officeart/2005/8/layout/hierarchy3"/>
    <dgm:cxn modelId="{E6360F84-9C8F-DD44-9DFA-554B88626DCC}" type="presParOf" srcId="{0814C351-3FCA-5C43-B61D-6F1A73C1A00B}" destId="{FF985F71-792C-5B43-8301-8E902AF4B945}" srcOrd="0" destOrd="0" presId="urn:microsoft.com/office/officeart/2005/8/layout/hierarchy3"/>
    <dgm:cxn modelId="{C11ED6F3-F93E-E448-BC0B-857333F7CB68}" type="presParOf" srcId="{FF985F71-792C-5B43-8301-8E902AF4B945}" destId="{4FDEE0A3-4EC7-AF41-93FF-07440E6EE50C}" srcOrd="0" destOrd="0" presId="urn:microsoft.com/office/officeart/2005/8/layout/hierarchy3"/>
    <dgm:cxn modelId="{DE6AAD30-6965-1649-A7B4-C1FF5E40C99C}" type="presParOf" srcId="{FF985F71-792C-5B43-8301-8E902AF4B945}" destId="{B4E0FD00-1C53-904A-9980-3522A12FBECC}" srcOrd="1" destOrd="0" presId="urn:microsoft.com/office/officeart/2005/8/layout/hierarchy3"/>
    <dgm:cxn modelId="{33541AF8-9D54-6A43-A503-1D56A93AD951}" type="presParOf" srcId="{0814C351-3FCA-5C43-B61D-6F1A73C1A00B}" destId="{E99349DF-C1D4-CC42-9E90-9B7CA39372CF}" srcOrd="1" destOrd="0" presId="urn:microsoft.com/office/officeart/2005/8/layout/hierarchy3"/>
    <dgm:cxn modelId="{4CE45C26-BF33-6A41-A233-5058006A9298}" type="presParOf" srcId="{E99349DF-C1D4-CC42-9E90-9B7CA39372CF}" destId="{E83A9282-A644-AE43-A12F-853B0D7E5E16}" srcOrd="0" destOrd="0" presId="urn:microsoft.com/office/officeart/2005/8/layout/hierarchy3"/>
    <dgm:cxn modelId="{8D6A9CA5-B928-BF40-B35B-B87EBBBE1AB8}" type="presParOf" srcId="{E99349DF-C1D4-CC42-9E90-9B7CA39372CF}" destId="{C93EDBA9-2BBD-0D42-ACB3-349F21C5C4AB}" srcOrd="1" destOrd="0" presId="urn:microsoft.com/office/officeart/2005/8/layout/hierarchy3"/>
    <dgm:cxn modelId="{414B4A6D-8C39-BE48-97CE-8FDC12677149}" type="presParOf" srcId="{E99349DF-C1D4-CC42-9E90-9B7CA39372CF}" destId="{FB5AAECB-54F3-0F42-A657-8811B7D1EA4C}" srcOrd="2" destOrd="0" presId="urn:microsoft.com/office/officeart/2005/8/layout/hierarchy3"/>
    <dgm:cxn modelId="{5064EE40-DBFE-6742-BFAB-3CAB0F2E8932}" type="presParOf" srcId="{E99349DF-C1D4-CC42-9E90-9B7CA39372CF}" destId="{D9886F1B-E0E5-3F44-B744-C7DF51B04E86}" srcOrd="3" destOrd="0" presId="urn:microsoft.com/office/officeart/2005/8/layout/hierarchy3"/>
    <dgm:cxn modelId="{37BB861A-7EEA-9D4C-A09F-708ACB9AA885}" type="presParOf" srcId="{E99349DF-C1D4-CC42-9E90-9B7CA39372CF}" destId="{D3B8DE1A-D89C-D448-9F0A-C4651C50CF93}" srcOrd="4" destOrd="0" presId="urn:microsoft.com/office/officeart/2005/8/layout/hierarchy3"/>
    <dgm:cxn modelId="{84E6E20F-325E-FB45-9567-F18255A0A2AC}" type="presParOf" srcId="{E99349DF-C1D4-CC42-9E90-9B7CA39372CF}" destId="{DC5D9EC1-915B-6F41-BC5F-11F82A204BB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F974E-C76C-4245-BCB2-F27ADA40CA7C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4AE7E-468B-D24A-8356-C65D921A60BE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2007-2013 </a:t>
          </a:r>
          <a:r>
            <a:rPr lang="en-US" b="1" dirty="0" err="1" smtClean="0">
              <a:solidFill>
                <a:srgbClr val="000000"/>
              </a:solidFill>
            </a:rPr>
            <a:t>Programının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nihai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değerlendirmesi</a:t>
          </a:r>
          <a:endParaRPr lang="en-US" b="1" dirty="0">
            <a:solidFill>
              <a:srgbClr val="000000"/>
            </a:solidFill>
          </a:endParaRPr>
        </a:p>
      </dgm:t>
    </dgm:pt>
    <dgm:pt modelId="{DD723824-2123-1D40-ACE9-3D8B5FDC89FB}" type="parTrans" cxnId="{1B518A5B-1BE8-3043-8C53-87D59C79E9B2}">
      <dgm:prSet/>
      <dgm:spPr/>
      <dgm:t>
        <a:bodyPr/>
        <a:lstStyle/>
        <a:p>
          <a:endParaRPr lang="en-US"/>
        </a:p>
      </dgm:t>
    </dgm:pt>
    <dgm:pt modelId="{EAC94AC2-1703-A446-96BF-DCAD480825DF}" type="sibTrans" cxnId="{1B518A5B-1BE8-3043-8C53-87D59C79E9B2}">
      <dgm:prSet/>
      <dgm:spPr/>
      <dgm:t>
        <a:bodyPr/>
        <a:lstStyle/>
        <a:p>
          <a:endParaRPr lang="en-US"/>
        </a:p>
      </dgm:t>
    </dgm:pt>
    <dgm:pt modelId="{DF086498-4DDF-F443-8332-B918D1EAEF24}">
      <dgm:prSet custT="1"/>
      <dgm:spPr/>
      <dgm:t>
        <a:bodyPr/>
        <a:lstStyle/>
        <a:p>
          <a:r>
            <a:rPr lang="en-US" sz="3200" b="1" dirty="0" smtClean="0">
              <a:solidFill>
                <a:srgbClr val="000000"/>
              </a:solidFill>
              <a:latin typeface="+mj-lt"/>
            </a:rPr>
            <a:t>ERASMUS+</a:t>
          </a:r>
          <a:endParaRPr lang="en-US" sz="3200" b="1" dirty="0">
            <a:solidFill>
              <a:srgbClr val="000000"/>
            </a:solidFill>
            <a:latin typeface="+mj-lt"/>
          </a:endParaRPr>
        </a:p>
      </dgm:t>
    </dgm:pt>
    <dgm:pt modelId="{A362770E-8A83-654A-9368-0B2E7C0950F2}" type="parTrans" cxnId="{3E7E7C89-748F-8F43-9533-6B09AE18D273}">
      <dgm:prSet/>
      <dgm:spPr/>
      <dgm:t>
        <a:bodyPr/>
        <a:lstStyle/>
        <a:p>
          <a:endParaRPr lang="en-US"/>
        </a:p>
      </dgm:t>
    </dgm:pt>
    <dgm:pt modelId="{1D3BA131-AF6A-3542-8942-D9E99A7146AE}" type="sibTrans" cxnId="{3E7E7C89-748F-8F43-9533-6B09AE18D273}">
      <dgm:prSet/>
      <dgm:spPr/>
      <dgm:t>
        <a:bodyPr/>
        <a:lstStyle/>
        <a:p>
          <a:endParaRPr lang="en-US"/>
        </a:p>
      </dgm:t>
    </dgm:pt>
    <dgm:pt modelId="{9764C9B3-B2AD-5C47-A2A8-928218EE63C1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2007-2013 </a:t>
          </a:r>
          <a:r>
            <a:rPr lang="en-US" b="1" dirty="0" err="1" smtClean="0">
              <a:solidFill>
                <a:srgbClr val="000000"/>
              </a:solidFill>
            </a:rPr>
            <a:t>Programının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ara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değerlendirmesi</a:t>
          </a:r>
          <a:endParaRPr lang="en-US" b="1" dirty="0">
            <a:solidFill>
              <a:srgbClr val="000000"/>
            </a:solidFill>
          </a:endParaRPr>
        </a:p>
      </dgm:t>
    </dgm:pt>
    <dgm:pt modelId="{7EECBB63-3315-D547-8FC5-CDB4C15A24E6}" type="parTrans" cxnId="{D4268765-AD94-F843-8B98-F6C30210752B}">
      <dgm:prSet/>
      <dgm:spPr/>
      <dgm:t>
        <a:bodyPr/>
        <a:lstStyle/>
        <a:p>
          <a:endParaRPr lang="en-US"/>
        </a:p>
      </dgm:t>
    </dgm:pt>
    <dgm:pt modelId="{98B61853-E900-FD41-8E5E-6F6243CB3906}" type="sibTrans" cxnId="{D4268765-AD94-F843-8B98-F6C30210752B}">
      <dgm:prSet/>
      <dgm:spPr/>
      <dgm:t>
        <a:bodyPr/>
        <a:lstStyle/>
        <a:p>
          <a:endParaRPr lang="en-US"/>
        </a:p>
      </dgm:t>
    </dgm:pt>
    <dgm:pt modelId="{1E696DED-6102-B848-BB23-8E6F7543915E}" type="pres">
      <dgm:prSet presAssocID="{13BF974E-C76C-4245-BCB2-F27ADA40CA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C6276-C75E-BF43-BC42-DD39EADE9839}" type="pres">
      <dgm:prSet presAssocID="{13BF974E-C76C-4245-BCB2-F27ADA40CA7C}" presName="vNodes" presStyleCnt="0"/>
      <dgm:spPr/>
    </dgm:pt>
    <dgm:pt modelId="{077930B2-F785-EF4A-A305-ACDFFDFF7C8E}" type="pres">
      <dgm:prSet presAssocID="{9764C9B3-B2AD-5C47-A2A8-928218EE63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EB0AD-E837-0A46-ACCE-492990652B0A}" type="pres">
      <dgm:prSet presAssocID="{98B61853-E900-FD41-8E5E-6F6243CB3906}" presName="spacerT" presStyleCnt="0"/>
      <dgm:spPr/>
    </dgm:pt>
    <dgm:pt modelId="{294137C3-9450-8B46-B024-DC7CBFEA063D}" type="pres">
      <dgm:prSet presAssocID="{98B61853-E900-FD41-8E5E-6F6243CB390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5C606AB-9ABD-034F-9545-F51DC0AF7C80}" type="pres">
      <dgm:prSet presAssocID="{98B61853-E900-FD41-8E5E-6F6243CB3906}" presName="spacerB" presStyleCnt="0"/>
      <dgm:spPr/>
    </dgm:pt>
    <dgm:pt modelId="{C661E4AD-1250-FE4A-8D0F-EA92EE66086C}" type="pres">
      <dgm:prSet presAssocID="{7214AE7E-468B-D24A-8356-C65D921A60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B6703-9C56-5045-B0E7-915B18B60C07}" type="pres">
      <dgm:prSet presAssocID="{13BF974E-C76C-4245-BCB2-F27ADA40CA7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646E2BC-6D91-734D-8FDA-F7AA9D451CAA}" type="pres">
      <dgm:prSet presAssocID="{13BF974E-C76C-4245-BCB2-F27ADA40CA7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16C2A6-7542-9C46-B669-8FAB20067315}" type="pres">
      <dgm:prSet presAssocID="{13BF974E-C76C-4245-BCB2-F27ADA40CA7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31A81-4E94-C341-9320-76923712B557}" type="presOf" srcId="{7214AE7E-468B-D24A-8356-C65D921A60BE}" destId="{C661E4AD-1250-FE4A-8D0F-EA92EE66086C}" srcOrd="0" destOrd="0" presId="urn:microsoft.com/office/officeart/2005/8/layout/equation2"/>
    <dgm:cxn modelId="{D4268765-AD94-F843-8B98-F6C30210752B}" srcId="{13BF974E-C76C-4245-BCB2-F27ADA40CA7C}" destId="{9764C9B3-B2AD-5C47-A2A8-928218EE63C1}" srcOrd="0" destOrd="0" parTransId="{7EECBB63-3315-D547-8FC5-CDB4C15A24E6}" sibTransId="{98B61853-E900-FD41-8E5E-6F6243CB3906}"/>
    <dgm:cxn modelId="{DDCAC093-5C50-044F-8D0B-2BE77E82FB50}" type="presOf" srcId="{13BF974E-C76C-4245-BCB2-F27ADA40CA7C}" destId="{1E696DED-6102-B848-BB23-8E6F7543915E}" srcOrd="0" destOrd="0" presId="urn:microsoft.com/office/officeart/2005/8/layout/equation2"/>
    <dgm:cxn modelId="{1B518A5B-1BE8-3043-8C53-87D59C79E9B2}" srcId="{13BF974E-C76C-4245-BCB2-F27ADA40CA7C}" destId="{7214AE7E-468B-D24A-8356-C65D921A60BE}" srcOrd="1" destOrd="0" parTransId="{DD723824-2123-1D40-ACE9-3D8B5FDC89FB}" sibTransId="{EAC94AC2-1703-A446-96BF-DCAD480825DF}"/>
    <dgm:cxn modelId="{C880D971-636E-4B44-8AFE-3BE5532E9A85}" type="presOf" srcId="{EAC94AC2-1703-A446-96BF-DCAD480825DF}" destId="{971B6703-9C56-5045-B0E7-915B18B60C07}" srcOrd="0" destOrd="0" presId="urn:microsoft.com/office/officeart/2005/8/layout/equation2"/>
    <dgm:cxn modelId="{BE69AB04-EE7B-6941-893C-FD668E1DC252}" type="presOf" srcId="{9764C9B3-B2AD-5C47-A2A8-928218EE63C1}" destId="{077930B2-F785-EF4A-A305-ACDFFDFF7C8E}" srcOrd="0" destOrd="0" presId="urn:microsoft.com/office/officeart/2005/8/layout/equation2"/>
    <dgm:cxn modelId="{3E7E7C89-748F-8F43-9533-6B09AE18D273}" srcId="{13BF974E-C76C-4245-BCB2-F27ADA40CA7C}" destId="{DF086498-4DDF-F443-8332-B918D1EAEF24}" srcOrd="2" destOrd="0" parTransId="{A362770E-8A83-654A-9368-0B2E7C0950F2}" sibTransId="{1D3BA131-AF6A-3542-8942-D9E99A7146AE}"/>
    <dgm:cxn modelId="{FBFB63C6-0046-5740-82DF-67608C1E1D9E}" type="presOf" srcId="{98B61853-E900-FD41-8E5E-6F6243CB3906}" destId="{294137C3-9450-8B46-B024-DC7CBFEA063D}" srcOrd="0" destOrd="0" presId="urn:microsoft.com/office/officeart/2005/8/layout/equation2"/>
    <dgm:cxn modelId="{794C6D08-223B-EB47-A9BB-A99A1A13D397}" type="presOf" srcId="{DF086498-4DDF-F443-8332-B918D1EAEF24}" destId="{6216C2A6-7542-9C46-B669-8FAB20067315}" srcOrd="0" destOrd="0" presId="urn:microsoft.com/office/officeart/2005/8/layout/equation2"/>
    <dgm:cxn modelId="{EF317FF1-8D84-414C-9CFB-DB8F910E6D15}" type="presOf" srcId="{EAC94AC2-1703-A446-96BF-DCAD480825DF}" destId="{2646E2BC-6D91-734D-8FDA-F7AA9D451CAA}" srcOrd="1" destOrd="0" presId="urn:microsoft.com/office/officeart/2005/8/layout/equation2"/>
    <dgm:cxn modelId="{5BD6D035-5A77-2E41-A40D-8963878921EE}" type="presParOf" srcId="{1E696DED-6102-B848-BB23-8E6F7543915E}" destId="{04DC6276-C75E-BF43-BC42-DD39EADE9839}" srcOrd="0" destOrd="0" presId="urn:microsoft.com/office/officeart/2005/8/layout/equation2"/>
    <dgm:cxn modelId="{D0D5A6EB-57A2-B34C-A172-8CBB343823E2}" type="presParOf" srcId="{04DC6276-C75E-BF43-BC42-DD39EADE9839}" destId="{077930B2-F785-EF4A-A305-ACDFFDFF7C8E}" srcOrd="0" destOrd="0" presId="urn:microsoft.com/office/officeart/2005/8/layout/equation2"/>
    <dgm:cxn modelId="{03E64DA6-FACC-FC47-AB89-8031972F5CD8}" type="presParOf" srcId="{04DC6276-C75E-BF43-BC42-DD39EADE9839}" destId="{276EB0AD-E837-0A46-ACCE-492990652B0A}" srcOrd="1" destOrd="0" presId="urn:microsoft.com/office/officeart/2005/8/layout/equation2"/>
    <dgm:cxn modelId="{C91D978E-AAAE-8140-9069-1F3C7B8F3A96}" type="presParOf" srcId="{04DC6276-C75E-BF43-BC42-DD39EADE9839}" destId="{294137C3-9450-8B46-B024-DC7CBFEA063D}" srcOrd="2" destOrd="0" presId="urn:microsoft.com/office/officeart/2005/8/layout/equation2"/>
    <dgm:cxn modelId="{D01570E2-BAAF-6641-94B2-39701D5F073D}" type="presParOf" srcId="{04DC6276-C75E-BF43-BC42-DD39EADE9839}" destId="{B5C606AB-9ABD-034F-9545-F51DC0AF7C80}" srcOrd="3" destOrd="0" presId="urn:microsoft.com/office/officeart/2005/8/layout/equation2"/>
    <dgm:cxn modelId="{93B1CD05-A103-1444-942D-6884859B6316}" type="presParOf" srcId="{04DC6276-C75E-BF43-BC42-DD39EADE9839}" destId="{C661E4AD-1250-FE4A-8D0F-EA92EE66086C}" srcOrd="4" destOrd="0" presId="urn:microsoft.com/office/officeart/2005/8/layout/equation2"/>
    <dgm:cxn modelId="{81894248-930A-5849-90FE-0AEB0334BB23}" type="presParOf" srcId="{1E696DED-6102-B848-BB23-8E6F7543915E}" destId="{971B6703-9C56-5045-B0E7-915B18B60C07}" srcOrd="1" destOrd="0" presId="urn:microsoft.com/office/officeart/2005/8/layout/equation2"/>
    <dgm:cxn modelId="{45693D0A-AB13-A042-B38D-D71DFA9D4E42}" type="presParOf" srcId="{971B6703-9C56-5045-B0E7-915B18B60C07}" destId="{2646E2BC-6D91-734D-8FDA-F7AA9D451CAA}" srcOrd="0" destOrd="0" presId="urn:microsoft.com/office/officeart/2005/8/layout/equation2"/>
    <dgm:cxn modelId="{9E20B983-E8B1-A249-88D4-EAF91A3D329F}" type="presParOf" srcId="{1E696DED-6102-B848-BB23-8E6F7543915E}" destId="{6216C2A6-7542-9C46-B669-8FAB2006731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88FD92-54F9-6D41-93B5-4BA08CA7F7A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73DD6-DF01-1747-8899-B13973CF9BF8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Avrupa</a:t>
          </a:r>
          <a:r>
            <a:rPr lang="en-US" dirty="0" smtClean="0">
              <a:solidFill>
                <a:srgbClr val="000000"/>
              </a:solidFill>
            </a:rPr>
            <a:t> 2020</a:t>
          </a:r>
          <a:endParaRPr lang="en-US" dirty="0">
            <a:solidFill>
              <a:srgbClr val="000000"/>
            </a:solidFill>
          </a:endParaRPr>
        </a:p>
      </dgm:t>
    </dgm:pt>
    <dgm:pt modelId="{2F368C57-4420-2045-9FCA-7EB0996855D9}" type="parTrans" cxnId="{A2B05E89-3AC0-914B-8120-C20BE738424A}">
      <dgm:prSet/>
      <dgm:spPr/>
      <dgm:t>
        <a:bodyPr/>
        <a:lstStyle/>
        <a:p>
          <a:endParaRPr lang="en-US"/>
        </a:p>
      </dgm:t>
    </dgm:pt>
    <dgm:pt modelId="{5854D383-673C-8744-BA24-23897233B403}" type="sibTrans" cxnId="{A2B05E89-3AC0-914B-8120-C20BE738424A}">
      <dgm:prSet/>
      <dgm:spPr/>
      <dgm:t>
        <a:bodyPr/>
        <a:lstStyle/>
        <a:p>
          <a:endParaRPr lang="en-US"/>
        </a:p>
      </dgm:t>
    </dgm:pt>
    <dgm:pt modelId="{88EE0ECD-DD5E-C745-86A0-1E6D5A86850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AB </a:t>
          </a:r>
          <a:r>
            <a:rPr lang="en-US" dirty="0" err="1" smtClean="0">
              <a:solidFill>
                <a:srgbClr val="000000"/>
              </a:solidFill>
            </a:rPr>
            <a:t>Gençlik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Stratejisi</a:t>
          </a:r>
          <a:r>
            <a:rPr lang="en-US" dirty="0" smtClean="0">
              <a:solidFill>
                <a:srgbClr val="000000"/>
              </a:solidFill>
            </a:rPr>
            <a:t> 2010-2018</a:t>
          </a:r>
          <a:endParaRPr lang="en-US" dirty="0">
            <a:solidFill>
              <a:srgbClr val="000000"/>
            </a:solidFill>
          </a:endParaRPr>
        </a:p>
      </dgm:t>
    </dgm:pt>
    <dgm:pt modelId="{A1D933FA-FDF8-0A48-AFF1-C851DC45D3A0}" type="parTrans" cxnId="{32DA953B-DEE8-044C-99E6-324CB6D153DA}">
      <dgm:prSet/>
      <dgm:spPr/>
      <dgm:t>
        <a:bodyPr/>
        <a:lstStyle/>
        <a:p>
          <a:endParaRPr lang="en-US"/>
        </a:p>
      </dgm:t>
    </dgm:pt>
    <dgm:pt modelId="{40AEFC95-A436-304E-B033-67724C6737A9}" type="sibTrans" cxnId="{32DA953B-DEE8-044C-99E6-324CB6D153DA}">
      <dgm:prSet/>
      <dgm:spPr/>
      <dgm:t>
        <a:bodyPr/>
        <a:lstStyle/>
        <a:p>
          <a:endParaRPr lang="en-US"/>
        </a:p>
      </dgm:t>
    </dgm:pt>
    <dgm:pt modelId="{B6E40307-6CC5-944D-9AB3-12261DCF58B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Sporda</a:t>
          </a:r>
          <a:r>
            <a:rPr lang="en-US" dirty="0" smtClean="0">
              <a:solidFill>
                <a:srgbClr val="000000"/>
              </a:solidFill>
            </a:rPr>
            <a:t> AB </a:t>
          </a:r>
          <a:r>
            <a:rPr lang="en-US" dirty="0" err="1" smtClean="0">
              <a:solidFill>
                <a:srgbClr val="000000"/>
              </a:solidFill>
            </a:rPr>
            <a:t>Boyutu</a:t>
          </a:r>
          <a:endParaRPr lang="en-US" dirty="0">
            <a:solidFill>
              <a:srgbClr val="000000"/>
            </a:solidFill>
          </a:endParaRPr>
        </a:p>
      </dgm:t>
    </dgm:pt>
    <dgm:pt modelId="{49380D4C-5B58-3045-8085-F0BCFF410E90}" type="parTrans" cxnId="{8C353793-0993-FB40-A067-A1C25F77CAFE}">
      <dgm:prSet/>
      <dgm:spPr/>
      <dgm:t>
        <a:bodyPr/>
        <a:lstStyle/>
        <a:p>
          <a:endParaRPr lang="en-US"/>
        </a:p>
      </dgm:t>
    </dgm:pt>
    <dgm:pt modelId="{E7A67A9E-096A-8246-BF2F-85AE0B2C9F12}" type="sibTrans" cxnId="{8C353793-0993-FB40-A067-A1C25F77CAFE}">
      <dgm:prSet/>
      <dgm:spPr/>
      <dgm:t>
        <a:bodyPr/>
        <a:lstStyle/>
        <a:p>
          <a:endParaRPr lang="en-US"/>
        </a:p>
      </dgm:t>
    </dgm:pt>
    <dgm:pt modelId="{E14468B9-3AFB-7B4A-BD59-07CAD210BA59}" type="pres">
      <dgm:prSet presAssocID="{9E88FD92-54F9-6D41-93B5-4BA08CA7F7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D3678-8150-434E-9235-2EF5814E8704}" type="pres">
      <dgm:prSet presAssocID="{2D973DD6-DF01-1747-8899-B13973CF9B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B8425-D55D-094B-A351-E6FF0648BC1B}" type="pres">
      <dgm:prSet presAssocID="{5854D383-673C-8744-BA24-23897233B403}" presName="sibTrans" presStyleCnt="0"/>
      <dgm:spPr/>
    </dgm:pt>
    <dgm:pt modelId="{0A9C4FEE-DFD3-9644-BAA1-A24488F9AD1C}" type="pres">
      <dgm:prSet presAssocID="{88EE0ECD-DD5E-C745-86A0-1E6D5A8685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28462-EEFF-D843-90C0-12C06CDF70B3}" type="pres">
      <dgm:prSet presAssocID="{40AEFC95-A436-304E-B033-67724C6737A9}" presName="sibTrans" presStyleCnt="0"/>
      <dgm:spPr/>
    </dgm:pt>
    <dgm:pt modelId="{E3C2C883-E481-714E-A308-991602CCBBDE}" type="pres">
      <dgm:prSet presAssocID="{B6E40307-6CC5-944D-9AB3-12261DCF58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A953B-DEE8-044C-99E6-324CB6D153DA}" srcId="{9E88FD92-54F9-6D41-93B5-4BA08CA7F7AE}" destId="{88EE0ECD-DD5E-C745-86A0-1E6D5A868503}" srcOrd="1" destOrd="0" parTransId="{A1D933FA-FDF8-0A48-AFF1-C851DC45D3A0}" sibTransId="{40AEFC95-A436-304E-B033-67724C6737A9}"/>
    <dgm:cxn modelId="{7E196860-313E-C847-ACB7-233C38AB63BF}" type="presOf" srcId="{9E88FD92-54F9-6D41-93B5-4BA08CA7F7AE}" destId="{E14468B9-3AFB-7B4A-BD59-07CAD210BA59}" srcOrd="0" destOrd="0" presId="urn:microsoft.com/office/officeart/2005/8/layout/default"/>
    <dgm:cxn modelId="{8C353793-0993-FB40-A067-A1C25F77CAFE}" srcId="{9E88FD92-54F9-6D41-93B5-4BA08CA7F7AE}" destId="{B6E40307-6CC5-944D-9AB3-12261DCF58B7}" srcOrd="2" destOrd="0" parTransId="{49380D4C-5B58-3045-8085-F0BCFF410E90}" sibTransId="{E7A67A9E-096A-8246-BF2F-85AE0B2C9F12}"/>
    <dgm:cxn modelId="{A2B05E89-3AC0-914B-8120-C20BE738424A}" srcId="{9E88FD92-54F9-6D41-93B5-4BA08CA7F7AE}" destId="{2D973DD6-DF01-1747-8899-B13973CF9BF8}" srcOrd="0" destOrd="0" parTransId="{2F368C57-4420-2045-9FCA-7EB0996855D9}" sibTransId="{5854D383-673C-8744-BA24-23897233B403}"/>
    <dgm:cxn modelId="{2730970F-3A2B-5343-99F7-F4BDCDB0D257}" type="presOf" srcId="{88EE0ECD-DD5E-C745-86A0-1E6D5A868503}" destId="{0A9C4FEE-DFD3-9644-BAA1-A24488F9AD1C}" srcOrd="0" destOrd="0" presId="urn:microsoft.com/office/officeart/2005/8/layout/default"/>
    <dgm:cxn modelId="{BB3D2FA6-051A-7E4B-9B90-5EAE3AC3AD03}" type="presOf" srcId="{2D973DD6-DF01-1747-8899-B13973CF9BF8}" destId="{2A3D3678-8150-434E-9235-2EF5814E8704}" srcOrd="0" destOrd="0" presId="urn:microsoft.com/office/officeart/2005/8/layout/default"/>
    <dgm:cxn modelId="{6F8305EC-BF2E-5F4B-8C6D-CE52D877C4E3}" type="presOf" srcId="{B6E40307-6CC5-944D-9AB3-12261DCF58B7}" destId="{E3C2C883-E481-714E-A308-991602CCBBDE}" srcOrd="0" destOrd="0" presId="urn:microsoft.com/office/officeart/2005/8/layout/default"/>
    <dgm:cxn modelId="{D67D7E91-1D33-514C-AAC5-000FEA561478}" type="presParOf" srcId="{E14468B9-3AFB-7B4A-BD59-07CAD210BA59}" destId="{2A3D3678-8150-434E-9235-2EF5814E8704}" srcOrd="0" destOrd="0" presId="urn:microsoft.com/office/officeart/2005/8/layout/default"/>
    <dgm:cxn modelId="{16989737-4B33-F041-9154-52760C4DEBD6}" type="presParOf" srcId="{E14468B9-3AFB-7B4A-BD59-07CAD210BA59}" destId="{268B8425-D55D-094B-A351-E6FF0648BC1B}" srcOrd="1" destOrd="0" presId="urn:microsoft.com/office/officeart/2005/8/layout/default"/>
    <dgm:cxn modelId="{F717181D-3BC8-AF47-AE8D-F7CB63F215A6}" type="presParOf" srcId="{E14468B9-3AFB-7B4A-BD59-07CAD210BA59}" destId="{0A9C4FEE-DFD3-9644-BAA1-A24488F9AD1C}" srcOrd="2" destOrd="0" presId="urn:microsoft.com/office/officeart/2005/8/layout/default"/>
    <dgm:cxn modelId="{72DC3A24-2E89-194C-8B7B-E2DF6C0112AB}" type="presParOf" srcId="{E14468B9-3AFB-7B4A-BD59-07CAD210BA59}" destId="{F4828462-EEFF-D843-90C0-12C06CDF70B3}" srcOrd="3" destOrd="0" presId="urn:microsoft.com/office/officeart/2005/8/layout/default"/>
    <dgm:cxn modelId="{91671936-9D8D-9C49-91F7-E88B9AE3FB67}" type="presParOf" srcId="{E14468B9-3AFB-7B4A-BD59-07CAD210BA59}" destId="{E3C2C883-E481-714E-A308-991602CCBB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B08973-AFDF-0A4C-9ED1-7B47FC15A56B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F3CC5-34D4-C94F-BD08-1F82ED081891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0000"/>
              </a:solidFill>
            </a:rPr>
            <a:t>Avrupa</a:t>
          </a:r>
          <a:r>
            <a:rPr lang="en-US" sz="2000" b="1" dirty="0" smtClean="0">
              <a:solidFill>
                <a:srgbClr val="000000"/>
              </a:solidFill>
            </a:rPr>
            <a:t> 2020 </a:t>
          </a:r>
          <a:r>
            <a:rPr lang="en-US" sz="2000" b="1" dirty="0" err="1" smtClean="0">
              <a:solidFill>
                <a:srgbClr val="000000"/>
              </a:solidFill>
            </a:rPr>
            <a:t>Stratejisi</a:t>
          </a:r>
          <a:endParaRPr lang="en-US" sz="2000" b="1" dirty="0">
            <a:solidFill>
              <a:srgbClr val="000000"/>
            </a:solidFill>
          </a:endParaRPr>
        </a:p>
      </dgm:t>
    </dgm:pt>
    <dgm:pt modelId="{D8111626-186C-B141-A2A2-CBACB2378E1F}" type="parTrans" cxnId="{8E56E55B-C81B-4448-ABFE-4942BA20168C}">
      <dgm:prSet/>
      <dgm:spPr/>
      <dgm:t>
        <a:bodyPr/>
        <a:lstStyle/>
        <a:p>
          <a:endParaRPr lang="en-US"/>
        </a:p>
      </dgm:t>
    </dgm:pt>
    <dgm:pt modelId="{B1A889CD-CFF5-4941-861D-2944C99AB3D2}" type="sibTrans" cxnId="{8E56E55B-C81B-4448-ABFE-4942BA20168C}">
      <dgm:prSet/>
      <dgm:spPr/>
      <dgm:t>
        <a:bodyPr/>
        <a:lstStyle/>
        <a:p>
          <a:endParaRPr lang="en-US"/>
        </a:p>
      </dgm:t>
    </dgm:pt>
    <dgm:pt modelId="{58D421DA-45A4-744A-B64F-84AC22DB3C30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Akıllı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Büyüme</a:t>
          </a:r>
          <a:endParaRPr lang="en-US" sz="1800" b="1" dirty="0">
            <a:solidFill>
              <a:srgbClr val="000000"/>
            </a:solidFill>
          </a:endParaRPr>
        </a:p>
      </dgm:t>
    </dgm:pt>
    <dgm:pt modelId="{9FCB9A75-106D-9145-97A6-BFDAEF1BEDD1}" type="parTrans" cxnId="{AC8EA0A8-F945-5C41-AF57-805BF8F68EB2}">
      <dgm:prSet/>
      <dgm:spPr/>
      <dgm:t>
        <a:bodyPr/>
        <a:lstStyle/>
        <a:p>
          <a:endParaRPr lang="en-US"/>
        </a:p>
      </dgm:t>
    </dgm:pt>
    <dgm:pt modelId="{1CD264EB-F041-4F4C-AD74-AE4658BC8852}" type="sibTrans" cxnId="{AC8EA0A8-F945-5C41-AF57-805BF8F68EB2}">
      <dgm:prSet/>
      <dgm:spPr/>
      <dgm:t>
        <a:bodyPr/>
        <a:lstStyle/>
        <a:p>
          <a:endParaRPr lang="en-US"/>
        </a:p>
      </dgm:t>
    </dgm:pt>
    <dgm:pt modelId="{D9D2F810-875F-874B-89ED-082E8AB2D323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Sürdürülebilir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Büyüme</a:t>
          </a:r>
          <a:endParaRPr lang="en-US" sz="1800" b="1" dirty="0">
            <a:solidFill>
              <a:srgbClr val="000000"/>
            </a:solidFill>
          </a:endParaRPr>
        </a:p>
      </dgm:t>
    </dgm:pt>
    <dgm:pt modelId="{791F63E1-1A56-BB43-8A75-88E6562D6644}" type="parTrans" cxnId="{2F840CB7-9BF6-9A46-A96A-7B0DB0588C69}">
      <dgm:prSet/>
      <dgm:spPr/>
      <dgm:t>
        <a:bodyPr/>
        <a:lstStyle/>
        <a:p>
          <a:endParaRPr lang="en-US"/>
        </a:p>
      </dgm:t>
    </dgm:pt>
    <dgm:pt modelId="{C29CFF7C-72AA-D544-9CDF-1915302A22B3}" type="sibTrans" cxnId="{2F840CB7-9BF6-9A46-A96A-7B0DB0588C69}">
      <dgm:prSet/>
      <dgm:spPr/>
      <dgm:t>
        <a:bodyPr/>
        <a:lstStyle/>
        <a:p>
          <a:endParaRPr lang="en-US"/>
        </a:p>
      </dgm:t>
    </dgm:pt>
    <dgm:pt modelId="{F068CCE3-586B-3C42-92AB-90A7A4C5FB0C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Kapsayıcı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Büyüme</a:t>
          </a:r>
          <a:endParaRPr lang="en-US" sz="1800" b="1" dirty="0">
            <a:solidFill>
              <a:srgbClr val="000000"/>
            </a:solidFill>
          </a:endParaRPr>
        </a:p>
      </dgm:t>
    </dgm:pt>
    <dgm:pt modelId="{A3B2CD94-CDFB-F64B-B6C4-855799367CE4}" type="parTrans" cxnId="{EFB0435F-3020-C440-8849-7E80CD6B1887}">
      <dgm:prSet/>
      <dgm:spPr/>
      <dgm:t>
        <a:bodyPr/>
        <a:lstStyle/>
        <a:p>
          <a:endParaRPr lang="en-US"/>
        </a:p>
      </dgm:t>
    </dgm:pt>
    <dgm:pt modelId="{9914A014-86ED-6F44-A9C8-069A99963709}" type="sibTrans" cxnId="{EFB0435F-3020-C440-8849-7E80CD6B1887}">
      <dgm:prSet/>
      <dgm:spPr/>
      <dgm:t>
        <a:bodyPr/>
        <a:lstStyle/>
        <a:p>
          <a:endParaRPr lang="en-US"/>
        </a:p>
      </dgm:t>
    </dgm:pt>
    <dgm:pt modelId="{1E5C2C20-8DE8-4F40-BF0B-861A042041E4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Yenilikçilik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Birliği</a:t>
          </a:r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Hareket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halindeki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gençlik</a:t>
          </a:r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Avrupa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için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dijital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gündem</a:t>
          </a:r>
          <a:endParaRPr lang="en-US" b="1" dirty="0" smtClean="0">
            <a:solidFill>
              <a:srgbClr val="000000"/>
            </a:solidFill>
          </a:endParaRPr>
        </a:p>
        <a:p>
          <a:endParaRPr lang="en-US" b="1" dirty="0">
            <a:solidFill>
              <a:srgbClr val="000000"/>
            </a:solidFill>
          </a:endParaRPr>
        </a:p>
      </dgm:t>
    </dgm:pt>
    <dgm:pt modelId="{66AAEF1E-AC49-6D48-9D78-F37905802F4E}" type="parTrans" cxnId="{9286D6CD-B32E-2649-A822-AA680DE44140}">
      <dgm:prSet/>
      <dgm:spPr/>
      <dgm:t>
        <a:bodyPr/>
        <a:lstStyle/>
        <a:p>
          <a:endParaRPr lang="en-US"/>
        </a:p>
      </dgm:t>
    </dgm:pt>
    <dgm:pt modelId="{3B84A79A-C021-2D4D-B30A-3CAAD46A31B7}" type="sibTrans" cxnId="{9286D6CD-B32E-2649-A822-AA680DE44140}">
      <dgm:prSet/>
      <dgm:spPr/>
      <dgm:t>
        <a:bodyPr/>
        <a:lstStyle/>
        <a:p>
          <a:endParaRPr lang="en-US"/>
        </a:p>
      </dgm:t>
    </dgm:pt>
    <dgm:pt modelId="{CE1B48F2-AD65-E244-9F3E-0739A6D595E8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Kaynakları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verimli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kullanan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Avrupa</a:t>
          </a:r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- </a:t>
          </a:r>
          <a:r>
            <a:rPr lang="en-US" b="1" dirty="0" err="1" smtClean="0">
              <a:solidFill>
                <a:srgbClr val="000000"/>
              </a:solidFill>
            </a:rPr>
            <a:t>Küreselleşme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çağı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için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sanayi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politikası</a:t>
          </a:r>
          <a:endParaRPr lang="en-US" b="1" dirty="0">
            <a:solidFill>
              <a:srgbClr val="000000"/>
            </a:solidFill>
          </a:endParaRPr>
        </a:p>
      </dgm:t>
    </dgm:pt>
    <dgm:pt modelId="{78F99EAC-53D0-6842-A544-DACEACF27C03}" type="parTrans" cxnId="{F9383665-1331-C446-A45D-024D5D8AC6C1}">
      <dgm:prSet/>
      <dgm:spPr/>
      <dgm:t>
        <a:bodyPr/>
        <a:lstStyle/>
        <a:p>
          <a:endParaRPr lang="en-US"/>
        </a:p>
      </dgm:t>
    </dgm:pt>
    <dgm:pt modelId="{D51CBF57-626A-2243-8A0A-52BA04BCB7A5}" type="sibTrans" cxnId="{F9383665-1331-C446-A45D-024D5D8AC6C1}">
      <dgm:prSet/>
      <dgm:spPr/>
      <dgm:t>
        <a:bodyPr/>
        <a:lstStyle/>
        <a:p>
          <a:endParaRPr lang="en-US"/>
        </a:p>
      </dgm:t>
    </dgm:pt>
    <dgm:pt modelId="{D7AB9E9B-3361-4A4C-B11E-3439BC919690}">
      <dgm:prSet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- </a:t>
          </a:r>
          <a:r>
            <a:rPr lang="en-US" sz="1400" b="1" dirty="0" err="1" smtClean="0">
              <a:solidFill>
                <a:srgbClr val="000000"/>
              </a:solidFill>
            </a:rPr>
            <a:t>Yeni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beceriler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ve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işler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için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gündem</a:t>
          </a:r>
          <a:endParaRPr lang="en-US" sz="1400" b="1" dirty="0" smtClean="0">
            <a:solidFill>
              <a:srgbClr val="000000"/>
            </a:solidFill>
          </a:endParaRPr>
        </a:p>
        <a:p>
          <a:r>
            <a:rPr lang="en-US" sz="1400" b="1" dirty="0" smtClean="0">
              <a:solidFill>
                <a:srgbClr val="000000"/>
              </a:solidFill>
            </a:rPr>
            <a:t>- </a:t>
          </a:r>
          <a:r>
            <a:rPr lang="en-US" sz="1400" b="1" dirty="0" err="1" smtClean="0">
              <a:solidFill>
                <a:srgbClr val="000000"/>
              </a:solidFill>
            </a:rPr>
            <a:t>Yoksulluğa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karşı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Avrupa</a:t>
          </a:r>
          <a:r>
            <a:rPr lang="en-US" sz="1400" b="1" dirty="0" smtClean="0">
              <a:solidFill>
                <a:srgbClr val="000000"/>
              </a:solidFill>
            </a:rPr>
            <a:t> </a:t>
          </a:r>
          <a:r>
            <a:rPr lang="en-US" sz="1400" b="1" dirty="0" err="1" smtClean="0">
              <a:solidFill>
                <a:srgbClr val="000000"/>
              </a:solidFill>
            </a:rPr>
            <a:t>platformu</a:t>
          </a:r>
          <a:endParaRPr lang="en-US" sz="1400" b="1" dirty="0">
            <a:solidFill>
              <a:srgbClr val="000000"/>
            </a:solidFill>
          </a:endParaRPr>
        </a:p>
      </dgm:t>
    </dgm:pt>
    <dgm:pt modelId="{49BDE239-589D-2048-9D02-2DE7104277CB}" type="parTrans" cxnId="{95329C22-944E-824B-B58E-F94CDF7F7BB9}">
      <dgm:prSet/>
      <dgm:spPr/>
      <dgm:t>
        <a:bodyPr/>
        <a:lstStyle/>
        <a:p>
          <a:endParaRPr lang="en-US"/>
        </a:p>
      </dgm:t>
    </dgm:pt>
    <dgm:pt modelId="{E73C7F69-72F7-344A-A089-80FDC9EA7F14}" type="sibTrans" cxnId="{95329C22-944E-824B-B58E-F94CDF7F7BB9}">
      <dgm:prSet/>
      <dgm:spPr/>
      <dgm:t>
        <a:bodyPr/>
        <a:lstStyle/>
        <a:p>
          <a:endParaRPr lang="en-US"/>
        </a:p>
      </dgm:t>
    </dgm:pt>
    <dgm:pt modelId="{D768DFBC-2052-404D-BE21-F12A9BE6A17B}" type="pres">
      <dgm:prSet presAssocID="{8DB08973-AFDF-0A4C-9ED1-7B47FC15A5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C8C39E-CC48-254B-81D3-7B9CE7E92729}" type="pres">
      <dgm:prSet presAssocID="{332F3CC5-34D4-C94F-BD08-1F82ED081891}" presName="hierRoot1" presStyleCnt="0">
        <dgm:presLayoutVars>
          <dgm:hierBranch val="init"/>
        </dgm:presLayoutVars>
      </dgm:prSet>
      <dgm:spPr/>
    </dgm:pt>
    <dgm:pt modelId="{89895516-E78B-C840-B19D-7ECD88C8DE55}" type="pres">
      <dgm:prSet presAssocID="{332F3CC5-34D4-C94F-BD08-1F82ED081891}" presName="rootComposite1" presStyleCnt="0"/>
      <dgm:spPr/>
    </dgm:pt>
    <dgm:pt modelId="{52608EE6-4D28-1E4C-9558-345D3C1E4F01}" type="pres">
      <dgm:prSet presAssocID="{332F3CC5-34D4-C94F-BD08-1F82ED0818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B2BA6A-15F8-474E-B0F4-32FF49DFC6D7}" type="pres">
      <dgm:prSet presAssocID="{332F3CC5-34D4-C94F-BD08-1F82ED0818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816027-1094-1740-A670-7524F07E4E80}" type="pres">
      <dgm:prSet presAssocID="{332F3CC5-34D4-C94F-BD08-1F82ED081891}" presName="hierChild2" presStyleCnt="0"/>
      <dgm:spPr/>
    </dgm:pt>
    <dgm:pt modelId="{A01F7AB4-780B-3442-854F-61E6614A98E0}" type="pres">
      <dgm:prSet presAssocID="{9FCB9A75-106D-9145-97A6-BFDAEF1BEDD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1E82769-EDDE-6E4A-8A8C-13B8E5454273}" type="pres">
      <dgm:prSet presAssocID="{58D421DA-45A4-744A-B64F-84AC22DB3C30}" presName="hierRoot2" presStyleCnt="0">
        <dgm:presLayoutVars>
          <dgm:hierBranch val="init"/>
        </dgm:presLayoutVars>
      </dgm:prSet>
      <dgm:spPr/>
    </dgm:pt>
    <dgm:pt modelId="{92E4BEB3-323C-A241-9CC3-881AD7CD40CD}" type="pres">
      <dgm:prSet presAssocID="{58D421DA-45A4-744A-B64F-84AC22DB3C30}" presName="rootComposite" presStyleCnt="0"/>
      <dgm:spPr/>
    </dgm:pt>
    <dgm:pt modelId="{EA0BCC6A-3C93-DF49-8FFE-DC2C9ABA0B23}" type="pres">
      <dgm:prSet presAssocID="{58D421DA-45A4-744A-B64F-84AC22DB3C3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C6B14A-B02B-604B-9DF9-29ED8A9C8B70}" type="pres">
      <dgm:prSet presAssocID="{58D421DA-45A4-744A-B64F-84AC22DB3C30}" presName="rootConnector" presStyleLbl="node2" presStyleIdx="0" presStyleCnt="3"/>
      <dgm:spPr/>
      <dgm:t>
        <a:bodyPr/>
        <a:lstStyle/>
        <a:p>
          <a:endParaRPr lang="en-US"/>
        </a:p>
      </dgm:t>
    </dgm:pt>
    <dgm:pt modelId="{D3176CDD-ACC6-A84B-977F-16AED0D775F3}" type="pres">
      <dgm:prSet presAssocID="{58D421DA-45A4-744A-B64F-84AC22DB3C30}" presName="hierChild4" presStyleCnt="0"/>
      <dgm:spPr/>
    </dgm:pt>
    <dgm:pt modelId="{B58EA30B-7CF5-3B41-9FD3-919312E03A30}" type="pres">
      <dgm:prSet presAssocID="{66AAEF1E-AC49-6D48-9D78-F37905802F4E}" presName="Name37" presStyleLbl="parChTrans1D3" presStyleIdx="0" presStyleCnt="3"/>
      <dgm:spPr/>
      <dgm:t>
        <a:bodyPr/>
        <a:lstStyle/>
        <a:p>
          <a:endParaRPr lang="en-US"/>
        </a:p>
      </dgm:t>
    </dgm:pt>
    <dgm:pt modelId="{E78BBCD1-3384-134B-89BD-546C2A584E2B}" type="pres">
      <dgm:prSet presAssocID="{1E5C2C20-8DE8-4F40-BF0B-861A042041E4}" presName="hierRoot2" presStyleCnt="0">
        <dgm:presLayoutVars>
          <dgm:hierBranch val="init"/>
        </dgm:presLayoutVars>
      </dgm:prSet>
      <dgm:spPr/>
    </dgm:pt>
    <dgm:pt modelId="{EC9D212A-D0E4-754A-BB98-66F9294E70C3}" type="pres">
      <dgm:prSet presAssocID="{1E5C2C20-8DE8-4F40-BF0B-861A042041E4}" presName="rootComposite" presStyleCnt="0"/>
      <dgm:spPr/>
    </dgm:pt>
    <dgm:pt modelId="{612A28C2-CC87-1F4A-A8AE-A7C6B44D9B30}" type="pres">
      <dgm:prSet presAssocID="{1E5C2C20-8DE8-4F40-BF0B-861A042041E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BE66F-BF62-A849-A93B-5E90DBD7A230}" type="pres">
      <dgm:prSet presAssocID="{1E5C2C20-8DE8-4F40-BF0B-861A042041E4}" presName="rootConnector" presStyleLbl="node3" presStyleIdx="0" presStyleCnt="3"/>
      <dgm:spPr/>
      <dgm:t>
        <a:bodyPr/>
        <a:lstStyle/>
        <a:p>
          <a:endParaRPr lang="en-US"/>
        </a:p>
      </dgm:t>
    </dgm:pt>
    <dgm:pt modelId="{F5426949-9719-3A4F-B246-D89267B4F496}" type="pres">
      <dgm:prSet presAssocID="{1E5C2C20-8DE8-4F40-BF0B-861A042041E4}" presName="hierChild4" presStyleCnt="0"/>
      <dgm:spPr/>
    </dgm:pt>
    <dgm:pt modelId="{5E6F5C0C-6373-F940-800F-3E6F24B2B93F}" type="pres">
      <dgm:prSet presAssocID="{1E5C2C20-8DE8-4F40-BF0B-861A042041E4}" presName="hierChild5" presStyleCnt="0"/>
      <dgm:spPr/>
    </dgm:pt>
    <dgm:pt modelId="{829CFD65-8090-754B-A5BE-181F9E21C476}" type="pres">
      <dgm:prSet presAssocID="{58D421DA-45A4-744A-B64F-84AC22DB3C30}" presName="hierChild5" presStyleCnt="0"/>
      <dgm:spPr/>
    </dgm:pt>
    <dgm:pt modelId="{8AACF642-E520-9B4D-B8E3-4848561C3EA8}" type="pres">
      <dgm:prSet presAssocID="{791F63E1-1A56-BB43-8A75-88E6562D664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7A45ED3-59C9-A44F-A174-691B95F20D4B}" type="pres">
      <dgm:prSet presAssocID="{D9D2F810-875F-874B-89ED-082E8AB2D323}" presName="hierRoot2" presStyleCnt="0">
        <dgm:presLayoutVars>
          <dgm:hierBranch val="init"/>
        </dgm:presLayoutVars>
      </dgm:prSet>
      <dgm:spPr/>
    </dgm:pt>
    <dgm:pt modelId="{88E5FA5F-90B0-E54A-9B1D-3B68D3A04632}" type="pres">
      <dgm:prSet presAssocID="{D9D2F810-875F-874B-89ED-082E8AB2D323}" presName="rootComposite" presStyleCnt="0"/>
      <dgm:spPr/>
    </dgm:pt>
    <dgm:pt modelId="{EBAE3250-D074-2B46-A519-34F8A98DFF31}" type="pres">
      <dgm:prSet presAssocID="{D9D2F810-875F-874B-89ED-082E8AB2D32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457A1-6C94-9847-8967-F1629C9AC2BC}" type="pres">
      <dgm:prSet presAssocID="{D9D2F810-875F-874B-89ED-082E8AB2D32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4185431-09E4-E846-93DD-A9FB621EA717}" type="pres">
      <dgm:prSet presAssocID="{D9D2F810-875F-874B-89ED-082E8AB2D323}" presName="hierChild4" presStyleCnt="0"/>
      <dgm:spPr/>
    </dgm:pt>
    <dgm:pt modelId="{09A0677C-3A60-2849-88FE-517AB336D4AB}" type="pres">
      <dgm:prSet presAssocID="{78F99EAC-53D0-6842-A544-DACEACF27C03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DF2D7C9-AAB0-A342-A87D-1BCB41B084AA}" type="pres">
      <dgm:prSet presAssocID="{CE1B48F2-AD65-E244-9F3E-0739A6D595E8}" presName="hierRoot2" presStyleCnt="0">
        <dgm:presLayoutVars>
          <dgm:hierBranch val="init"/>
        </dgm:presLayoutVars>
      </dgm:prSet>
      <dgm:spPr/>
    </dgm:pt>
    <dgm:pt modelId="{0B4157E0-4AC5-714D-B14C-FE9FC8161D0D}" type="pres">
      <dgm:prSet presAssocID="{CE1B48F2-AD65-E244-9F3E-0739A6D595E8}" presName="rootComposite" presStyleCnt="0"/>
      <dgm:spPr/>
    </dgm:pt>
    <dgm:pt modelId="{5414D7CF-38FC-B74A-85F8-3BE91854115A}" type="pres">
      <dgm:prSet presAssocID="{CE1B48F2-AD65-E244-9F3E-0739A6D595E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1A25AA-ED6D-C043-9946-6086AABFF1C3}" type="pres">
      <dgm:prSet presAssocID="{CE1B48F2-AD65-E244-9F3E-0739A6D595E8}" presName="rootConnector" presStyleLbl="node3" presStyleIdx="1" presStyleCnt="3"/>
      <dgm:spPr/>
      <dgm:t>
        <a:bodyPr/>
        <a:lstStyle/>
        <a:p>
          <a:endParaRPr lang="en-US"/>
        </a:p>
      </dgm:t>
    </dgm:pt>
    <dgm:pt modelId="{F9C008B0-0010-FD41-AB3D-1CFA534F266B}" type="pres">
      <dgm:prSet presAssocID="{CE1B48F2-AD65-E244-9F3E-0739A6D595E8}" presName="hierChild4" presStyleCnt="0"/>
      <dgm:spPr/>
    </dgm:pt>
    <dgm:pt modelId="{A93404BC-2C58-9344-B973-6B405D97F8B0}" type="pres">
      <dgm:prSet presAssocID="{CE1B48F2-AD65-E244-9F3E-0739A6D595E8}" presName="hierChild5" presStyleCnt="0"/>
      <dgm:spPr/>
    </dgm:pt>
    <dgm:pt modelId="{408FDCED-052C-A749-9093-47BB1502A655}" type="pres">
      <dgm:prSet presAssocID="{D9D2F810-875F-874B-89ED-082E8AB2D323}" presName="hierChild5" presStyleCnt="0"/>
      <dgm:spPr/>
    </dgm:pt>
    <dgm:pt modelId="{BE8D2921-AFC4-544B-B7E8-5033426937E0}" type="pres">
      <dgm:prSet presAssocID="{A3B2CD94-CDFB-F64B-B6C4-855799367CE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834C646-BE80-0C4C-81FE-3C2159836B76}" type="pres">
      <dgm:prSet presAssocID="{F068CCE3-586B-3C42-92AB-90A7A4C5FB0C}" presName="hierRoot2" presStyleCnt="0">
        <dgm:presLayoutVars>
          <dgm:hierBranch val="init"/>
        </dgm:presLayoutVars>
      </dgm:prSet>
      <dgm:spPr/>
    </dgm:pt>
    <dgm:pt modelId="{24DAA999-9D86-3843-8A44-7C2307B971E0}" type="pres">
      <dgm:prSet presAssocID="{F068CCE3-586B-3C42-92AB-90A7A4C5FB0C}" presName="rootComposite" presStyleCnt="0"/>
      <dgm:spPr/>
    </dgm:pt>
    <dgm:pt modelId="{6F7C3B30-3103-EC4F-B65B-88C449BEFF9F}" type="pres">
      <dgm:prSet presAssocID="{F068CCE3-586B-3C42-92AB-90A7A4C5FB0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16F9B-896D-B645-9D76-1ED765931729}" type="pres">
      <dgm:prSet presAssocID="{F068CCE3-586B-3C42-92AB-90A7A4C5FB0C}" presName="rootConnector" presStyleLbl="node2" presStyleIdx="2" presStyleCnt="3"/>
      <dgm:spPr/>
      <dgm:t>
        <a:bodyPr/>
        <a:lstStyle/>
        <a:p>
          <a:endParaRPr lang="en-US"/>
        </a:p>
      </dgm:t>
    </dgm:pt>
    <dgm:pt modelId="{F98712C2-1772-F247-8753-2893B41788A5}" type="pres">
      <dgm:prSet presAssocID="{F068CCE3-586B-3C42-92AB-90A7A4C5FB0C}" presName="hierChild4" presStyleCnt="0"/>
      <dgm:spPr/>
    </dgm:pt>
    <dgm:pt modelId="{6F956E91-1193-A740-BF12-AD46B6B65D81}" type="pres">
      <dgm:prSet presAssocID="{49BDE239-589D-2048-9D02-2DE7104277CB}" presName="Name37" presStyleLbl="parChTrans1D3" presStyleIdx="2" presStyleCnt="3"/>
      <dgm:spPr/>
      <dgm:t>
        <a:bodyPr/>
        <a:lstStyle/>
        <a:p>
          <a:endParaRPr lang="en-US"/>
        </a:p>
      </dgm:t>
    </dgm:pt>
    <dgm:pt modelId="{B080E709-E892-3A4C-95F4-D78E9D00CA80}" type="pres">
      <dgm:prSet presAssocID="{D7AB9E9B-3361-4A4C-B11E-3439BC919690}" presName="hierRoot2" presStyleCnt="0">
        <dgm:presLayoutVars>
          <dgm:hierBranch val="init"/>
        </dgm:presLayoutVars>
      </dgm:prSet>
      <dgm:spPr/>
    </dgm:pt>
    <dgm:pt modelId="{BDEDB065-FA47-9A44-B4ED-747BB7A830CA}" type="pres">
      <dgm:prSet presAssocID="{D7AB9E9B-3361-4A4C-B11E-3439BC919690}" presName="rootComposite" presStyleCnt="0"/>
      <dgm:spPr/>
    </dgm:pt>
    <dgm:pt modelId="{7145E2CC-E2C8-074A-8DEA-FE2748407AD6}" type="pres">
      <dgm:prSet presAssocID="{D7AB9E9B-3361-4A4C-B11E-3439BC91969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54413-DBC4-B44C-9283-769C9FF0A005}" type="pres">
      <dgm:prSet presAssocID="{D7AB9E9B-3361-4A4C-B11E-3439BC919690}" presName="rootConnector" presStyleLbl="node3" presStyleIdx="2" presStyleCnt="3"/>
      <dgm:spPr/>
      <dgm:t>
        <a:bodyPr/>
        <a:lstStyle/>
        <a:p>
          <a:endParaRPr lang="en-US"/>
        </a:p>
      </dgm:t>
    </dgm:pt>
    <dgm:pt modelId="{AA483190-71E0-624C-B5FB-94CA309DC11A}" type="pres">
      <dgm:prSet presAssocID="{D7AB9E9B-3361-4A4C-B11E-3439BC919690}" presName="hierChild4" presStyleCnt="0"/>
      <dgm:spPr/>
    </dgm:pt>
    <dgm:pt modelId="{D495F250-A109-6941-97A3-11229A3EBE7C}" type="pres">
      <dgm:prSet presAssocID="{D7AB9E9B-3361-4A4C-B11E-3439BC919690}" presName="hierChild5" presStyleCnt="0"/>
      <dgm:spPr/>
    </dgm:pt>
    <dgm:pt modelId="{55B61097-873D-D641-85FE-1D7A47239444}" type="pres">
      <dgm:prSet presAssocID="{F068CCE3-586B-3C42-92AB-90A7A4C5FB0C}" presName="hierChild5" presStyleCnt="0"/>
      <dgm:spPr/>
    </dgm:pt>
    <dgm:pt modelId="{BF613FF9-8D23-9B46-95C8-520B91317E33}" type="pres">
      <dgm:prSet presAssocID="{332F3CC5-34D4-C94F-BD08-1F82ED081891}" presName="hierChild3" presStyleCnt="0"/>
      <dgm:spPr/>
    </dgm:pt>
  </dgm:ptLst>
  <dgm:cxnLst>
    <dgm:cxn modelId="{EFB0435F-3020-C440-8849-7E80CD6B1887}" srcId="{332F3CC5-34D4-C94F-BD08-1F82ED081891}" destId="{F068CCE3-586B-3C42-92AB-90A7A4C5FB0C}" srcOrd="2" destOrd="0" parTransId="{A3B2CD94-CDFB-F64B-B6C4-855799367CE4}" sibTransId="{9914A014-86ED-6F44-A9C8-069A99963709}"/>
    <dgm:cxn modelId="{9A336587-A49C-BE44-A35E-C132785D25F6}" type="presOf" srcId="{1E5C2C20-8DE8-4F40-BF0B-861A042041E4}" destId="{051BE66F-BF62-A849-A93B-5E90DBD7A230}" srcOrd="1" destOrd="0" presId="urn:microsoft.com/office/officeart/2005/8/layout/orgChart1"/>
    <dgm:cxn modelId="{F4387CC1-7DB9-B24D-B349-D06EE5B702EF}" type="presOf" srcId="{D7AB9E9B-3361-4A4C-B11E-3439BC919690}" destId="{7145E2CC-E2C8-074A-8DEA-FE2748407AD6}" srcOrd="0" destOrd="0" presId="urn:microsoft.com/office/officeart/2005/8/layout/orgChart1"/>
    <dgm:cxn modelId="{CCCC910D-D035-2F4C-8417-CEFDDC230552}" type="presOf" srcId="{D7AB9E9B-3361-4A4C-B11E-3439BC919690}" destId="{C0054413-DBC4-B44C-9283-769C9FF0A005}" srcOrd="1" destOrd="0" presId="urn:microsoft.com/office/officeart/2005/8/layout/orgChart1"/>
    <dgm:cxn modelId="{9286D6CD-B32E-2649-A822-AA680DE44140}" srcId="{58D421DA-45A4-744A-B64F-84AC22DB3C30}" destId="{1E5C2C20-8DE8-4F40-BF0B-861A042041E4}" srcOrd="0" destOrd="0" parTransId="{66AAEF1E-AC49-6D48-9D78-F37905802F4E}" sibTransId="{3B84A79A-C021-2D4D-B30A-3CAAD46A31B7}"/>
    <dgm:cxn modelId="{AC8EA0A8-F945-5C41-AF57-805BF8F68EB2}" srcId="{332F3CC5-34D4-C94F-BD08-1F82ED081891}" destId="{58D421DA-45A4-744A-B64F-84AC22DB3C30}" srcOrd="0" destOrd="0" parTransId="{9FCB9A75-106D-9145-97A6-BFDAEF1BEDD1}" sibTransId="{1CD264EB-F041-4F4C-AD74-AE4658BC8852}"/>
    <dgm:cxn modelId="{95329C22-944E-824B-B58E-F94CDF7F7BB9}" srcId="{F068CCE3-586B-3C42-92AB-90A7A4C5FB0C}" destId="{D7AB9E9B-3361-4A4C-B11E-3439BC919690}" srcOrd="0" destOrd="0" parTransId="{49BDE239-589D-2048-9D02-2DE7104277CB}" sibTransId="{E73C7F69-72F7-344A-A089-80FDC9EA7F14}"/>
    <dgm:cxn modelId="{FC7DDFEE-3DB9-AD40-BF2E-E10AA33F9E78}" type="presOf" srcId="{F068CCE3-586B-3C42-92AB-90A7A4C5FB0C}" destId="{6F7C3B30-3103-EC4F-B65B-88C449BEFF9F}" srcOrd="0" destOrd="0" presId="urn:microsoft.com/office/officeart/2005/8/layout/orgChart1"/>
    <dgm:cxn modelId="{299232BA-DC73-A54D-A98C-4A336DE5774E}" type="presOf" srcId="{F068CCE3-586B-3C42-92AB-90A7A4C5FB0C}" destId="{4F816F9B-896D-B645-9D76-1ED765931729}" srcOrd="1" destOrd="0" presId="urn:microsoft.com/office/officeart/2005/8/layout/orgChart1"/>
    <dgm:cxn modelId="{3539C814-A587-B04E-9799-95514FDCBC7F}" type="presOf" srcId="{D9D2F810-875F-874B-89ED-082E8AB2D323}" destId="{4F1457A1-6C94-9847-8967-F1629C9AC2BC}" srcOrd="1" destOrd="0" presId="urn:microsoft.com/office/officeart/2005/8/layout/orgChart1"/>
    <dgm:cxn modelId="{20FE3E1E-1CCE-6847-B91A-244375B7E465}" type="presOf" srcId="{58D421DA-45A4-744A-B64F-84AC22DB3C30}" destId="{EA0BCC6A-3C93-DF49-8FFE-DC2C9ABA0B23}" srcOrd="0" destOrd="0" presId="urn:microsoft.com/office/officeart/2005/8/layout/orgChart1"/>
    <dgm:cxn modelId="{2C7ABFCC-5EC5-A24C-8F54-45A876E09664}" type="presOf" srcId="{D9D2F810-875F-874B-89ED-082E8AB2D323}" destId="{EBAE3250-D074-2B46-A519-34F8A98DFF31}" srcOrd="0" destOrd="0" presId="urn:microsoft.com/office/officeart/2005/8/layout/orgChart1"/>
    <dgm:cxn modelId="{CF6123F3-ABBB-5149-97BE-0CB80E6DC0C6}" type="presOf" srcId="{A3B2CD94-CDFB-F64B-B6C4-855799367CE4}" destId="{BE8D2921-AFC4-544B-B7E8-5033426937E0}" srcOrd="0" destOrd="0" presId="urn:microsoft.com/office/officeart/2005/8/layout/orgChart1"/>
    <dgm:cxn modelId="{4ADA8335-7535-3549-A818-BE69A9A3A146}" type="presOf" srcId="{CE1B48F2-AD65-E244-9F3E-0739A6D595E8}" destId="{AA1A25AA-ED6D-C043-9946-6086AABFF1C3}" srcOrd="1" destOrd="0" presId="urn:microsoft.com/office/officeart/2005/8/layout/orgChart1"/>
    <dgm:cxn modelId="{5F562421-616E-6E4A-8316-EED498918F95}" type="presOf" srcId="{791F63E1-1A56-BB43-8A75-88E6562D6644}" destId="{8AACF642-E520-9B4D-B8E3-4848561C3EA8}" srcOrd="0" destOrd="0" presId="urn:microsoft.com/office/officeart/2005/8/layout/orgChart1"/>
    <dgm:cxn modelId="{F3ED6E04-758F-AC41-8E3B-37ADED91E104}" type="presOf" srcId="{58D421DA-45A4-744A-B64F-84AC22DB3C30}" destId="{FFC6B14A-B02B-604B-9DF9-29ED8A9C8B70}" srcOrd="1" destOrd="0" presId="urn:microsoft.com/office/officeart/2005/8/layout/orgChart1"/>
    <dgm:cxn modelId="{1A986D7C-7212-3748-86DA-A14ED077C06E}" type="presOf" srcId="{66AAEF1E-AC49-6D48-9D78-F37905802F4E}" destId="{B58EA30B-7CF5-3B41-9FD3-919312E03A30}" srcOrd="0" destOrd="0" presId="urn:microsoft.com/office/officeart/2005/8/layout/orgChart1"/>
    <dgm:cxn modelId="{45B7A31A-96EF-5E40-89D9-4EE871D282ED}" type="presOf" srcId="{332F3CC5-34D4-C94F-BD08-1F82ED081891}" destId="{62B2BA6A-15F8-474E-B0F4-32FF49DFC6D7}" srcOrd="1" destOrd="0" presId="urn:microsoft.com/office/officeart/2005/8/layout/orgChart1"/>
    <dgm:cxn modelId="{49EA7567-8EAD-BD47-BFD9-29F67268249A}" type="presOf" srcId="{1E5C2C20-8DE8-4F40-BF0B-861A042041E4}" destId="{612A28C2-CC87-1F4A-A8AE-A7C6B44D9B30}" srcOrd="0" destOrd="0" presId="urn:microsoft.com/office/officeart/2005/8/layout/orgChart1"/>
    <dgm:cxn modelId="{C006D729-C736-174E-A0D8-7192AB592C17}" type="presOf" srcId="{CE1B48F2-AD65-E244-9F3E-0739A6D595E8}" destId="{5414D7CF-38FC-B74A-85F8-3BE91854115A}" srcOrd="0" destOrd="0" presId="urn:microsoft.com/office/officeart/2005/8/layout/orgChart1"/>
    <dgm:cxn modelId="{EB3D0316-71CE-924E-83B2-8A2D1C1D4034}" type="presOf" srcId="{8DB08973-AFDF-0A4C-9ED1-7B47FC15A56B}" destId="{D768DFBC-2052-404D-BE21-F12A9BE6A17B}" srcOrd="0" destOrd="0" presId="urn:microsoft.com/office/officeart/2005/8/layout/orgChart1"/>
    <dgm:cxn modelId="{F9383665-1331-C446-A45D-024D5D8AC6C1}" srcId="{D9D2F810-875F-874B-89ED-082E8AB2D323}" destId="{CE1B48F2-AD65-E244-9F3E-0739A6D595E8}" srcOrd="0" destOrd="0" parTransId="{78F99EAC-53D0-6842-A544-DACEACF27C03}" sibTransId="{D51CBF57-626A-2243-8A0A-52BA04BCB7A5}"/>
    <dgm:cxn modelId="{4CCD8E7D-CE9C-FF45-A28F-C6CDA23E4677}" type="presOf" srcId="{49BDE239-589D-2048-9D02-2DE7104277CB}" destId="{6F956E91-1193-A740-BF12-AD46B6B65D81}" srcOrd="0" destOrd="0" presId="urn:microsoft.com/office/officeart/2005/8/layout/orgChart1"/>
    <dgm:cxn modelId="{E890F4AF-E2D2-C64C-AAAD-6A07CC18A2ED}" type="presOf" srcId="{332F3CC5-34D4-C94F-BD08-1F82ED081891}" destId="{52608EE6-4D28-1E4C-9558-345D3C1E4F01}" srcOrd="0" destOrd="0" presId="urn:microsoft.com/office/officeart/2005/8/layout/orgChart1"/>
    <dgm:cxn modelId="{3BE0A63F-99DC-D742-83AE-B2A1AC989EBE}" type="presOf" srcId="{78F99EAC-53D0-6842-A544-DACEACF27C03}" destId="{09A0677C-3A60-2849-88FE-517AB336D4AB}" srcOrd="0" destOrd="0" presId="urn:microsoft.com/office/officeart/2005/8/layout/orgChart1"/>
    <dgm:cxn modelId="{A662CA4D-CA0C-EB45-9303-C4679354EF8E}" type="presOf" srcId="{9FCB9A75-106D-9145-97A6-BFDAEF1BEDD1}" destId="{A01F7AB4-780B-3442-854F-61E6614A98E0}" srcOrd="0" destOrd="0" presId="urn:microsoft.com/office/officeart/2005/8/layout/orgChart1"/>
    <dgm:cxn modelId="{2F840CB7-9BF6-9A46-A96A-7B0DB0588C69}" srcId="{332F3CC5-34D4-C94F-BD08-1F82ED081891}" destId="{D9D2F810-875F-874B-89ED-082E8AB2D323}" srcOrd="1" destOrd="0" parTransId="{791F63E1-1A56-BB43-8A75-88E6562D6644}" sibTransId="{C29CFF7C-72AA-D544-9CDF-1915302A22B3}"/>
    <dgm:cxn modelId="{8E56E55B-C81B-4448-ABFE-4942BA20168C}" srcId="{8DB08973-AFDF-0A4C-9ED1-7B47FC15A56B}" destId="{332F3CC5-34D4-C94F-BD08-1F82ED081891}" srcOrd="0" destOrd="0" parTransId="{D8111626-186C-B141-A2A2-CBACB2378E1F}" sibTransId="{B1A889CD-CFF5-4941-861D-2944C99AB3D2}"/>
    <dgm:cxn modelId="{BEA037B6-484D-C646-9AB0-33918E4B5666}" type="presParOf" srcId="{D768DFBC-2052-404D-BE21-F12A9BE6A17B}" destId="{25C8C39E-CC48-254B-81D3-7B9CE7E92729}" srcOrd="0" destOrd="0" presId="urn:microsoft.com/office/officeart/2005/8/layout/orgChart1"/>
    <dgm:cxn modelId="{E5F0260E-581B-F14B-9253-768C45ED7031}" type="presParOf" srcId="{25C8C39E-CC48-254B-81D3-7B9CE7E92729}" destId="{89895516-E78B-C840-B19D-7ECD88C8DE55}" srcOrd="0" destOrd="0" presId="urn:microsoft.com/office/officeart/2005/8/layout/orgChart1"/>
    <dgm:cxn modelId="{144CF89B-EE8F-664C-B8B8-7916680DE83F}" type="presParOf" srcId="{89895516-E78B-C840-B19D-7ECD88C8DE55}" destId="{52608EE6-4D28-1E4C-9558-345D3C1E4F01}" srcOrd="0" destOrd="0" presId="urn:microsoft.com/office/officeart/2005/8/layout/orgChart1"/>
    <dgm:cxn modelId="{5A78AE4C-A7DB-FC42-AF29-378C594453BB}" type="presParOf" srcId="{89895516-E78B-C840-B19D-7ECD88C8DE55}" destId="{62B2BA6A-15F8-474E-B0F4-32FF49DFC6D7}" srcOrd="1" destOrd="0" presId="urn:microsoft.com/office/officeart/2005/8/layout/orgChart1"/>
    <dgm:cxn modelId="{BDEC0E72-67E5-5F49-BE17-815765A33417}" type="presParOf" srcId="{25C8C39E-CC48-254B-81D3-7B9CE7E92729}" destId="{31816027-1094-1740-A670-7524F07E4E80}" srcOrd="1" destOrd="0" presId="urn:microsoft.com/office/officeart/2005/8/layout/orgChart1"/>
    <dgm:cxn modelId="{28C880EB-DD43-DA49-A959-1DFEC4B25ABF}" type="presParOf" srcId="{31816027-1094-1740-A670-7524F07E4E80}" destId="{A01F7AB4-780B-3442-854F-61E6614A98E0}" srcOrd="0" destOrd="0" presId="urn:microsoft.com/office/officeart/2005/8/layout/orgChart1"/>
    <dgm:cxn modelId="{656DA633-C790-814F-A520-9DAEBD6FFB78}" type="presParOf" srcId="{31816027-1094-1740-A670-7524F07E4E80}" destId="{F1E82769-EDDE-6E4A-8A8C-13B8E5454273}" srcOrd="1" destOrd="0" presId="urn:microsoft.com/office/officeart/2005/8/layout/orgChart1"/>
    <dgm:cxn modelId="{52E57BF4-1512-3E4E-98CE-F99DDCA5A6F5}" type="presParOf" srcId="{F1E82769-EDDE-6E4A-8A8C-13B8E5454273}" destId="{92E4BEB3-323C-A241-9CC3-881AD7CD40CD}" srcOrd="0" destOrd="0" presId="urn:microsoft.com/office/officeart/2005/8/layout/orgChart1"/>
    <dgm:cxn modelId="{0C3EC733-484C-3A40-91EB-9FA1145E8848}" type="presParOf" srcId="{92E4BEB3-323C-A241-9CC3-881AD7CD40CD}" destId="{EA0BCC6A-3C93-DF49-8FFE-DC2C9ABA0B23}" srcOrd="0" destOrd="0" presId="urn:microsoft.com/office/officeart/2005/8/layout/orgChart1"/>
    <dgm:cxn modelId="{FD134B36-10D1-1848-964E-B99CDB9FCEF5}" type="presParOf" srcId="{92E4BEB3-323C-A241-9CC3-881AD7CD40CD}" destId="{FFC6B14A-B02B-604B-9DF9-29ED8A9C8B70}" srcOrd="1" destOrd="0" presId="urn:microsoft.com/office/officeart/2005/8/layout/orgChart1"/>
    <dgm:cxn modelId="{82C9E3E1-F313-BA42-BD91-ED7249A64AF7}" type="presParOf" srcId="{F1E82769-EDDE-6E4A-8A8C-13B8E5454273}" destId="{D3176CDD-ACC6-A84B-977F-16AED0D775F3}" srcOrd="1" destOrd="0" presId="urn:microsoft.com/office/officeart/2005/8/layout/orgChart1"/>
    <dgm:cxn modelId="{8B0E0BF3-D4DA-C146-9DF3-38D40A17EF38}" type="presParOf" srcId="{D3176CDD-ACC6-A84B-977F-16AED0D775F3}" destId="{B58EA30B-7CF5-3B41-9FD3-919312E03A30}" srcOrd="0" destOrd="0" presId="urn:microsoft.com/office/officeart/2005/8/layout/orgChart1"/>
    <dgm:cxn modelId="{2A418D11-5044-ED4D-96DE-939ED44674F0}" type="presParOf" srcId="{D3176CDD-ACC6-A84B-977F-16AED0D775F3}" destId="{E78BBCD1-3384-134B-89BD-546C2A584E2B}" srcOrd="1" destOrd="0" presId="urn:microsoft.com/office/officeart/2005/8/layout/orgChart1"/>
    <dgm:cxn modelId="{6FDAC07C-EDBC-7D46-996C-DD8AAE326289}" type="presParOf" srcId="{E78BBCD1-3384-134B-89BD-546C2A584E2B}" destId="{EC9D212A-D0E4-754A-BB98-66F9294E70C3}" srcOrd="0" destOrd="0" presId="urn:microsoft.com/office/officeart/2005/8/layout/orgChart1"/>
    <dgm:cxn modelId="{A248FC74-191B-C44F-8626-A21DFA4219F4}" type="presParOf" srcId="{EC9D212A-D0E4-754A-BB98-66F9294E70C3}" destId="{612A28C2-CC87-1F4A-A8AE-A7C6B44D9B30}" srcOrd="0" destOrd="0" presId="urn:microsoft.com/office/officeart/2005/8/layout/orgChart1"/>
    <dgm:cxn modelId="{57DFC9DD-394C-F941-887B-AB156F36C3EA}" type="presParOf" srcId="{EC9D212A-D0E4-754A-BB98-66F9294E70C3}" destId="{051BE66F-BF62-A849-A93B-5E90DBD7A230}" srcOrd="1" destOrd="0" presId="urn:microsoft.com/office/officeart/2005/8/layout/orgChart1"/>
    <dgm:cxn modelId="{361A7289-49C1-CD49-9AB9-522D3959E5D0}" type="presParOf" srcId="{E78BBCD1-3384-134B-89BD-546C2A584E2B}" destId="{F5426949-9719-3A4F-B246-D89267B4F496}" srcOrd="1" destOrd="0" presId="urn:microsoft.com/office/officeart/2005/8/layout/orgChart1"/>
    <dgm:cxn modelId="{F23BFBC3-53DC-D24E-9993-5678C1E03E2F}" type="presParOf" srcId="{E78BBCD1-3384-134B-89BD-546C2A584E2B}" destId="{5E6F5C0C-6373-F940-800F-3E6F24B2B93F}" srcOrd="2" destOrd="0" presId="urn:microsoft.com/office/officeart/2005/8/layout/orgChart1"/>
    <dgm:cxn modelId="{3A385C0A-32E9-C643-B67D-BCA57010650D}" type="presParOf" srcId="{F1E82769-EDDE-6E4A-8A8C-13B8E5454273}" destId="{829CFD65-8090-754B-A5BE-181F9E21C476}" srcOrd="2" destOrd="0" presId="urn:microsoft.com/office/officeart/2005/8/layout/orgChart1"/>
    <dgm:cxn modelId="{171E3D3C-1069-9E4C-9BD3-3EC43C3ABEB0}" type="presParOf" srcId="{31816027-1094-1740-A670-7524F07E4E80}" destId="{8AACF642-E520-9B4D-B8E3-4848561C3EA8}" srcOrd="2" destOrd="0" presId="urn:microsoft.com/office/officeart/2005/8/layout/orgChart1"/>
    <dgm:cxn modelId="{CF62C96C-492D-044B-AFC6-B5CC4B322571}" type="presParOf" srcId="{31816027-1094-1740-A670-7524F07E4E80}" destId="{37A45ED3-59C9-A44F-A174-691B95F20D4B}" srcOrd="3" destOrd="0" presId="urn:microsoft.com/office/officeart/2005/8/layout/orgChart1"/>
    <dgm:cxn modelId="{CB19D28A-38FD-7D4B-AA7D-E16A807DEA91}" type="presParOf" srcId="{37A45ED3-59C9-A44F-A174-691B95F20D4B}" destId="{88E5FA5F-90B0-E54A-9B1D-3B68D3A04632}" srcOrd="0" destOrd="0" presId="urn:microsoft.com/office/officeart/2005/8/layout/orgChart1"/>
    <dgm:cxn modelId="{EE16E86A-9442-1846-9EF0-2D7B47EC16EA}" type="presParOf" srcId="{88E5FA5F-90B0-E54A-9B1D-3B68D3A04632}" destId="{EBAE3250-D074-2B46-A519-34F8A98DFF31}" srcOrd="0" destOrd="0" presId="urn:microsoft.com/office/officeart/2005/8/layout/orgChart1"/>
    <dgm:cxn modelId="{FB3CEDFA-7771-BB43-ACDA-2664F9EAAF05}" type="presParOf" srcId="{88E5FA5F-90B0-E54A-9B1D-3B68D3A04632}" destId="{4F1457A1-6C94-9847-8967-F1629C9AC2BC}" srcOrd="1" destOrd="0" presId="urn:microsoft.com/office/officeart/2005/8/layout/orgChart1"/>
    <dgm:cxn modelId="{E85819A3-F791-BA4E-A66E-A0230FE8C9A8}" type="presParOf" srcId="{37A45ED3-59C9-A44F-A174-691B95F20D4B}" destId="{64185431-09E4-E846-93DD-A9FB621EA717}" srcOrd="1" destOrd="0" presId="urn:microsoft.com/office/officeart/2005/8/layout/orgChart1"/>
    <dgm:cxn modelId="{81D0575E-35C4-714C-B834-45A1380819A4}" type="presParOf" srcId="{64185431-09E4-E846-93DD-A9FB621EA717}" destId="{09A0677C-3A60-2849-88FE-517AB336D4AB}" srcOrd="0" destOrd="0" presId="urn:microsoft.com/office/officeart/2005/8/layout/orgChart1"/>
    <dgm:cxn modelId="{E7CFDDCA-0163-D842-B174-5FFC96ADED31}" type="presParOf" srcId="{64185431-09E4-E846-93DD-A9FB621EA717}" destId="{7DF2D7C9-AAB0-A342-A87D-1BCB41B084AA}" srcOrd="1" destOrd="0" presId="urn:microsoft.com/office/officeart/2005/8/layout/orgChart1"/>
    <dgm:cxn modelId="{7110DD95-AA83-7A4F-B729-E41436F8B2A4}" type="presParOf" srcId="{7DF2D7C9-AAB0-A342-A87D-1BCB41B084AA}" destId="{0B4157E0-4AC5-714D-B14C-FE9FC8161D0D}" srcOrd="0" destOrd="0" presId="urn:microsoft.com/office/officeart/2005/8/layout/orgChart1"/>
    <dgm:cxn modelId="{2910D2B0-4704-314A-B5ED-B4690E2B0A60}" type="presParOf" srcId="{0B4157E0-4AC5-714D-B14C-FE9FC8161D0D}" destId="{5414D7CF-38FC-B74A-85F8-3BE91854115A}" srcOrd="0" destOrd="0" presId="urn:microsoft.com/office/officeart/2005/8/layout/orgChart1"/>
    <dgm:cxn modelId="{7796DC1C-2B45-0440-90E5-C905F17EB16F}" type="presParOf" srcId="{0B4157E0-4AC5-714D-B14C-FE9FC8161D0D}" destId="{AA1A25AA-ED6D-C043-9946-6086AABFF1C3}" srcOrd="1" destOrd="0" presId="urn:microsoft.com/office/officeart/2005/8/layout/orgChart1"/>
    <dgm:cxn modelId="{2CA254E5-53A4-D949-9594-022A2575863B}" type="presParOf" srcId="{7DF2D7C9-AAB0-A342-A87D-1BCB41B084AA}" destId="{F9C008B0-0010-FD41-AB3D-1CFA534F266B}" srcOrd="1" destOrd="0" presId="urn:microsoft.com/office/officeart/2005/8/layout/orgChart1"/>
    <dgm:cxn modelId="{136DD393-313D-2A4A-AA4E-66C9CF58C13A}" type="presParOf" srcId="{7DF2D7C9-AAB0-A342-A87D-1BCB41B084AA}" destId="{A93404BC-2C58-9344-B973-6B405D97F8B0}" srcOrd="2" destOrd="0" presId="urn:microsoft.com/office/officeart/2005/8/layout/orgChart1"/>
    <dgm:cxn modelId="{418A08EF-5A9C-CF4C-86CC-95CBCF1F2837}" type="presParOf" srcId="{37A45ED3-59C9-A44F-A174-691B95F20D4B}" destId="{408FDCED-052C-A749-9093-47BB1502A655}" srcOrd="2" destOrd="0" presId="urn:microsoft.com/office/officeart/2005/8/layout/orgChart1"/>
    <dgm:cxn modelId="{7C0332E4-10B2-7249-BC39-93723E1D0EC2}" type="presParOf" srcId="{31816027-1094-1740-A670-7524F07E4E80}" destId="{BE8D2921-AFC4-544B-B7E8-5033426937E0}" srcOrd="4" destOrd="0" presId="urn:microsoft.com/office/officeart/2005/8/layout/orgChart1"/>
    <dgm:cxn modelId="{4552684C-6B89-404C-8A72-E235F7F6BE70}" type="presParOf" srcId="{31816027-1094-1740-A670-7524F07E4E80}" destId="{C834C646-BE80-0C4C-81FE-3C2159836B76}" srcOrd="5" destOrd="0" presId="urn:microsoft.com/office/officeart/2005/8/layout/orgChart1"/>
    <dgm:cxn modelId="{C9D37396-E169-C349-97FB-621FD8AC86C6}" type="presParOf" srcId="{C834C646-BE80-0C4C-81FE-3C2159836B76}" destId="{24DAA999-9D86-3843-8A44-7C2307B971E0}" srcOrd="0" destOrd="0" presId="urn:microsoft.com/office/officeart/2005/8/layout/orgChart1"/>
    <dgm:cxn modelId="{EBC9AB2C-DA58-9840-BC4C-14E7EB7BFF3A}" type="presParOf" srcId="{24DAA999-9D86-3843-8A44-7C2307B971E0}" destId="{6F7C3B30-3103-EC4F-B65B-88C449BEFF9F}" srcOrd="0" destOrd="0" presId="urn:microsoft.com/office/officeart/2005/8/layout/orgChart1"/>
    <dgm:cxn modelId="{B7C3C788-C493-7940-947C-6164BF8C931A}" type="presParOf" srcId="{24DAA999-9D86-3843-8A44-7C2307B971E0}" destId="{4F816F9B-896D-B645-9D76-1ED765931729}" srcOrd="1" destOrd="0" presId="urn:microsoft.com/office/officeart/2005/8/layout/orgChart1"/>
    <dgm:cxn modelId="{584D28D5-F608-024A-8132-D6501C2EFA67}" type="presParOf" srcId="{C834C646-BE80-0C4C-81FE-3C2159836B76}" destId="{F98712C2-1772-F247-8753-2893B41788A5}" srcOrd="1" destOrd="0" presId="urn:microsoft.com/office/officeart/2005/8/layout/orgChart1"/>
    <dgm:cxn modelId="{B20BBD65-4116-794F-BA2F-2737077C909C}" type="presParOf" srcId="{F98712C2-1772-F247-8753-2893B41788A5}" destId="{6F956E91-1193-A740-BF12-AD46B6B65D81}" srcOrd="0" destOrd="0" presId="urn:microsoft.com/office/officeart/2005/8/layout/orgChart1"/>
    <dgm:cxn modelId="{9DC25A65-9C6C-3F48-B043-61CAC3F57491}" type="presParOf" srcId="{F98712C2-1772-F247-8753-2893B41788A5}" destId="{B080E709-E892-3A4C-95F4-D78E9D00CA80}" srcOrd="1" destOrd="0" presId="urn:microsoft.com/office/officeart/2005/8/layout/orgChart1"/>
    <dgm:cxn modelId="{895EF74B-1F6A-534E-9753-FC58939A8A01}" type="presParOf" srcId="{B080E709-E892-3A4C-95F4-D78E9D00CA80}" destId="{BDEDB065-FA47-9A44-B4ED-747BB7A830CA}" srcOrd="0" destOrd="0" presId="urn:microsoft.com/office/officeart/2005/8/layout/orgChart1"/>
    <dgm:cxn modelId="{89D96F50-97C4-4744-9EA6-31BA80D9510B}" type="presParOf" srcId="{BDEDB065-FA47-9A44-B4ED-747BB7A830CA}" destId="{7145E2CC-E2C8-074A-8DEA-FE2748407AD6}" srcOrd="0" destOrd="0" presId="urn:microsoft.com/office/officeart/2005/8/layout/orgChart1"/>
    <dgm:cxn modelId="{82C0F861-F32E-9141-B604-6183D36D740D}" type="presParOf" srcId="{BDEDB065-FA47-9A44-B4ED-747BB7A830CA}" destId="{C0054413-DBC4-B44C-9283-769C9FF0A005}" srcOrd="1" destOrd="0" presId="urn:microsoft.com/office/officeart/2005/8/layout/orgChart1"/>
    <dgm:cxn modelId="{1BB3A26C-7E27-8042-A673-D20CAFB185A2}" type="presParOf" srcId="{B080E709-E892-3A4C-95F4-D78E9D00CA80}" destId="{AA483190-71E0-624C-B5FB-94CA309DC11A}" srcOrd="1" destOrd="0" presId="urn:microsoft.com/office/officeart/2005/8/layout/orgChart1"/>
    <dgm:cxn modelId="{8CE6AAC3-CFC9-7B49-96C2-80F2A8DD7AE8}" type="presParOf" srcId="{B080E709-E892-3A4C-95F4-D78E9D00CA80}" destId="{D495F250-A109-6941-97A3-11229A3EBE7C}" srcOrd="2" destOrd="0" presId="urn:microsoft.com/office/officeart/2005/8/layout/orgChart1"/>
    <dgm:cxn modelId="{C2050D9F-684A-5C40-974F-FC12D0F8723F}" type="presParOf" srcId="{C834C646-BE80-0C4C-81FE-3C2159836B76}" destId="{55B61097-873D-D641-85FE-1D7A47239444}" srcOrd="2" destOrd="0" presId="urn:microsoft.com/office/officeart/2005/8/layout/orgChart1"/>
    <dgm:cxn modelId="{922E3211-6ADD-AF4D-9C3F-6177B58E6CDA}" type="presParOf" srcId="{25C8C39E-CC48-254B-81D3-7B9CE7E92729}" destId="{BF613FF9-8D23-9B46-95C8-520B91317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ACD87E-B149-A14D-8C1F-FCC88BEC3ADC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A8245-C7E3-BE45-80FD-E87AC8BF029A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Eğitim, gençlik ve spor alanındaki projeleri desteklemek,</a:t>
          </a:r>
          <a:endParaRPr lang="en-US" dirty="0"/>
        </a:p>
      </dgm:t>
    </dgm:pt>
    <dgm:pt modelId="{A7F4D488-E216-6B4A-960F-E5422EFBADE2}" type="parTrans" cxnId="{54CA7D81-6CEE-B74E-9AD3-5AC62FABEA3E}">
      <dgm:prSet/>
      <dgm:spPr/>
      <dgm:t>
        <a:bodyPr/>
        <a:lstStyle/>
        <a:p>
          <a:endParaRPr lang="en-US"/>
        </a:p>
      </dgm:t>
    </dgm:pt>
    <dgm:pt modelId="{1B8ABB6A-7849-8E43-A8B6-040B6AF4996C}" type="sibTrans" cxnId="{54CA7D81-6CEE-B74E-9AD3-5AC62FABEA3E}">
      <dgm:prSet/>
      <dgm:spPr/>
      <dgm:t>
        <a:bodyPr/>
        <a:lstStyle/>
        <a:p>
          <a:endParaRPr lang="en-US"/>
        </a:p>
      </dgm:t>
    </dgm:pt>
    <dgm:pt modelId="{A058E595-9A47-D442-820F-6979A16C0D72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İş piyasalarının ve rekabetçi bir ekonominin ihtiyaçlarına cevap verecek projeleri desteklemek, </a:t>
          </a:r>
          <a:endParaRPr lang="en-US" dirty="0"/>
        </a:p>
      </dgm:t>
    </dgm:pt>
    <dgm:pt modelId="{BDF0A9AD-97CC-0F4C-A893-9012DC39D542}" type="parTrans" cxnId="{9A3EAB81-AEA4-8143-836E-609C75DC6780}">
      <dgm:prSet/>
      <dgm:spPr/>
      <dgm:t>
        <a:bodyPr/>
        <a:lstStyle/>
        <a:p>
          <a:endParaRPr lang="en-US"/>
        </a:p>
      </dgm:t>
    </dgm:pt>
    <dgm:pt modelId="{055B0064-3084-D148-903C-DF2C259243FA}" type="sibTrans" cxnId="{9A3EAB81-AEA4-8143-836E-609C75DC6780}">
      <dgm:prSet/>
      <dgm:spPr/>
      <dgm:t>
        <a:bodyPr/>
        <a:lstStyle/>
        <a:p>
          <a:endParaRPr lang="en-US"/>
        </a:p>
      </dgm:t>
    </dgm:pt>
    <dgm:pt modelId="{B5C2C1D4-B437-1943-9638-0FE42C4767F2}">
      <dgm:prSet phldrT="[Text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Beşeri ve sosyal sermayenin gelişimine katkı sağlamak.    </a:t>
          </a:r>
          <a:endParaRPr lang="en-US" dirty="0"/>
        </a:p>
      </dgm:t>
    </dgm:pt>
    <dgm:pt modelId="{70FF23F5-234F-7944-BE4E-F101DD40CC13}" type="parTrans" cxnId="{E4541701-C784-BE4C-A744-66AE9F318878}">
      <dgm:prSet/>
      <dgm:spPr/>
      <dgm:t>
        <a:bodyPr/>
        <a:lstStyle/>
        <a:p>
          <a:endParaRPr lang="en-US"/>
        </a:p>
      </dgm:t>
    </dgm:pt>
    <dgm:pt modelId="{22B88D48-81B9-7C4B-922C-35C7350AB431}" type="sibTrans" cxnId="{E4541701-C784-BE4C-A744-66AE9F318878}">
      <dgm:prSet/>
      <dgm:spPr/>
      <dgm:t>
        <a:bodyPr/>
        <a:lstStyle/>
        <a:p>
          <a:endParaRPr lang="en-US"/>
        </a:p>
      </dgm:t>
    </dgm:pt>
    <dgm:pt modelId="{0FCA21C9-C476-A74F-9174-4634B1F99F84}">
      <dgm:prSet phldrT="[Text]"/>
      <dgm:spPr/>
      <dgm:t>
        <a:bodyPr/>
        <a:lstStyle/>
        <a:p>
          <a:r>
            <a:rPr lang="tr-TR" noProof="0" dirty="0" err="1" smtClean="0">
              <a:solidFill>
                <a:schemeClr val="tx1"/>
              </a:solidFill>
            </a:rPr>
            <a:t>Sektörlerarası</a:t>
          </a:r>
          <a:r>
            <a:rPr lang="tr-TR" noProof="0" dirty="0" smtClean="0">
              <a:solidFill>
                <a:schemeClr val="tx1"/>
              </a:solidFill>
            </a:rPr>
            <a:t> işbirliğini desteklemek</a:t>
          </a:r>
        </a:p>
        <a:p>
          <a:endParaRPr lang="en-US" dirty="0" smtClean="0"/>
        </a:p>
      </dgm:t>
    </dgm:pt>
    <dgm:pt modelId="{67251AF7-0FC5-224A-8C9E-2FC1F0DA2C02}" type="parTrans" cxnId="{A2BE50F7-58A1-1344-9CDF-CDF47635172D}">
      <dgm:prSet/>
      <dgm:spPr/>
      <dgm:t>
        <a:bodyPr/>
        <a:lstStyle/>
        <a:p>
          <a:endParaRPr lang="en-US"/>
        </a:p>
      </dgm:t>
    </dgm:pt>
    <dgm:pt modelId="{167FBC24-BF1A-4A42-8FA7-7AC0ABEC064A}" type="sibTrans" cxnId="{A2BE50F7-58A1-1344-9CDF-CDF47635172D}">
      <dgm:prSet/>
      <dgm:spPr/>
      <dgm:t>
        <a:bodyPr/>
        <a:lstStyle/>
        <a:p>
          <a:endParaRPr lang="en-US"/>
        </a:p>
      </dgm:t>
    </dgm:pt>
    <dgm:pt modelId="{D54B34AB-09C3-FD49-A718-919F4FAD4FFF}" type="pres">
      <dgm:prSet presAssocID="{50ACD87E-B149-A14D-8C1F-FCC88BEC3A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3AD78-E8F6-5E48-A46B-88586858BC42}" type="pres">
      <dgm:prSet presAssocID="{B29A8245-C7E3-BE45-80FD-E87AC8BF02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5EA34-EAE1-8A49-AEC9-6B6B16996EFC}" type="pres">
      <dgm:prSet presAssocID="{1B8ABB6A-7849-8E43-A8B6-040B6AF4996C}" presName="sibTrans" presStyleCnt="0"/>
      <dgm:spPr/>
    </dgm:pt>
    <dgm:pt modelId="{90AB6CAF-CF8C-6D4F-BF43-001154480718}" type="pres">
      <dgm:prSet presAssocID="{A058E595-9A47-D442-820F-6979A16C0D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0AED9-C807-004E-A8F9-2EF40A981F34}" type="pres">
      <dgm:prSet presAssocID="{055B0064-3084-D148-903C-DF2C259243FA}" presName="sibTrans" presStyleCnt="0"/>
      <dgm:spPr/>
    </dgm:pt>
    <dgm:pt modelId="{B048895A-3ECA-8040-AB54-32C78C1D95F7}" type="pres">
      <dgm:prSet presAssocID="{B5C2C1D4-B437-1943-9638-0FE42C4767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6E831-FC3E-354F-84BB-F399AFF93668}" type="pres">
      <dgm:prSet presAssocID="{22B88D48-81B9-7C4B-922C-35C7350AB431}" presName="sibTrans" presStyleCnt="0"/>
      <dgm:spPr/>
    </dgm:pt>
    <dgm:pt modelId="{85D0ECAC-11A9-1A40-AAAB-234C829D841E}" type="pres">
      <dgm:prSet presAssocID="{0FCA21C9-C476-A74F-9174-4634B1F99F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E50F7-58A1-1344-9CDF-CDF47635172D}" srcId="{50ACD87E-B149-A14D-8C1F-FCC88BEC3ADC}" destId="{0FCA21C9-C476-A74F-9174-4634B1F99F84}" srcOrd="3" destOrd="0" parTransId="{67251AF7-0FC5-224A-8C9E-2FC1F0DA2C02}" sibTransId="{167FBC24-BF1A-4A42-8FA7-7AC0ABEC064A}"/>
    <dgm:cxn modelId="{18188FC4-30E7-F843-89EE-0BF24B1C9239}" type="presOf" srcId="{0FCA21C9-C476-A74F-9174-4634B1F99F84}" destId="{85D0ECAC-11A9-1A40-AAAB-234C829D841E}" srcOrd="0" destOrd="0" presId="urn:microsoft.com/office/officeart/2005/8/layout/default"/>
    <dgm:cxn modelId="{10B5CCDB-CAAE-9D40-86DF-76A720E1827A}" type="presOf" srcId="{B29A8245-C7E3-BE45-80FD-E87AC8BF029A}" destId="{9A33AD78-E8F6-5E48-A46B-88586858BC42}" srcOrd="0" destOrd="0" presId="urn:microsoft.com/office/officeart/2005/8/layout/default"/>
    <dgm:cxn modelId="{BE0D9E2F-25FF-8140-B3EB-42F0C7ADB456}" type="presOf" srcId="{50ACD87E-B149-A14D-8C1F-FCC88BEC3ADC}" destId="{D54B34AB-09C3-FD49-A718-919F4FAD4FFF}" srcOrd="0" destOrd="0" presId="urn:microsoft.com/office/officeart/2005/8/layout/default"/>
    <dgm:cxn modelId="{9A3EAB81-AEA4-8143-836E-609C75DC6780}" srcId="{50ACD87E-B149-A14D-8C1F-FCC88BEC3ADC}" destId="{A058E595-9A47-D442-820F-6979A16C0D72}" srcOrd="1" destOrd="0" parTransId="{BDF0A9AD-97CC-0F4C-A893-9012DC39D542}" sibTransId="{055B0064-3084-D148-903C-DF2C259243FA}"/>
    <dgm:cxn modelId="{E4541701-C784-BE4C-A744-66AE9F318878}" srcId="{50ACD87E-B149-A14D-8C1F-FCC88BEC3ADC}" destId="{B5C2C1D4-B437-1943-9638-0FE42C4767F2}" srcOrd="2" destOrd="0" parTransId="{70FF23F5-234F-7944-BE4E-F101DD40CC13}" sibTransId="{22B88D48-81B9-7C4B-922C-35C7350AB431}"/>
    <dgm:cxn modelId="{7F3CB2CF-1068-F544-BEDE-2611B66BDCFD}" type="presOf" srcId="{B5C2C1D4-B437-1943-9638-0FE42C4767F2}" destId="{B048895A-3ECA-8040-AB54-32C78C1D95F7}" srcOrd="0" destOrd="0" presId="urn:microsoft.com/office/officeart/2005/8/layout/default"/>
    <dgm:cxn modelId="{6596C4DE-694E-AF48-B76D-F1A2976C9161}" type="presOf" srcId="{A058E595-9A47-D442-820F-6979A16C0D72}" destId="{90AB6CAF-CF8C-6D4F-BF43-001154480718}" srcOrd="0" destOrd="0" presId="urn:microsoft.com/office/officeart/2005/8/layout/default"/>
    <dgm:cxn modelId="{54CA7D81-6CEE-B74E-9AD3-5AC62FABEA3E}" srcId="{50ACD87E-B149-A14D-8C1F-FCC88BEC3ADC}" destId="{B29A8245-C7E3-BE45-80FD-E87AC8BF029A}" srcOrd="0" destOrd="0" parTransId="{A7F4D488-E216-6B4A-960F-E5422EFBADE2}" sibTransId="{1B8ABB6A-7849-8E43-A8B6-040B6AF4996C}"/>
    <dgm:cxn modelId="{00753545-F622-2C4F-8F7F-BDDA2EF54D25}" type="presParOf" srcId="{D54B34AB-09C3-FD49-A718-919F4FAD4FFF}" destId="{9A33AD78-E8F6-5E48-A46B-88586858BC42}" srcOrd="0" destOrd="0" presId="urn:microsoft.com/office/officeart/2005/8/layout/default"/>
    <dgm:cxn modelId="{EA8847FB-107A-5946-AC9E-F6BBB8C442D3}" type="presParOf" srcId="{D54B34AB-09C3-FD49-A718-919F4FAD4FFF}" destId="{B595EA34-EAE1-8A49-AEC9-6B6B16996EFC}" srcOrd="1" destOrd="0" presId="urn:microsoft.com/office/officeart/2005/8/layout/default"/>
    <dgm:cxn modelId="{597DB2EC-16F0-ED4E-871D-20C4FA22C420}" type="presParOf" srcId="{D54B34AB-09C3-FD49-A718-919F4FAD4FFF}" destId="{90AB6CAF-CF8C-6D4F-BF43-001154480718}" srcOrd="2" destOrd="0" presId="urn:microsoft.com/office/officeart/2005/8/layout/default"/>
    <dgm:cxn modelId="{998A7253-580B-204C-AF8D-C7C3194F192F}" type="presParOf" srcId="{D54B34AB-09C3-FD49-A718-919F4FAD4FFF}" destId="{BE80AED9-C807-004E-A8F9-2EF40A981F34}" srcOrd="3" destOrd="0" presId="urn:microsoft.com/office/officeart/2005/8/layout/default"/>
    <dgm:cxn modelId="{6203F8B7-2DB7-3C48-9172-58E5D9A72E4E}" type="presParOf" srcId="{D54B34AB-09C3-FD49-A718-919F4FAD4FFF}" destId="{B048895A-3ECA-8040-AB54-32C78C1D95F7}" srcOrd="4" destOrd="0" presId="urn:microsoft.com/office/officeart/2005/8/layout/default"/>
    <dgm:cxn modelId="{BD480C64-9F95-4C41-92E8-3AC85FCE40BC}" type="presParOf" srcId="{D54B34AB-09C3-FD49-A718-919F4FAD4FFF}" destId="{0366E831-FC3E-354F-84BB-F399AFF93668}" srcOrd="5" destOrd="0" presId="urn:microsoft.com/office/officeart/2005/8/layout/default"/>
    <dgm:cxn modelId="{F8EE1B56-D29E-6E4B-AC29-1B4D4B0A5EE4}" type="presParOf" srcId="{D54B34AB-09C3-FD49-A718-919F4FAD4FFF}" destId="{85D0ECAC-11A9-1A40-AAAB-234C829D84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BA17DA-5D12-3C40-BAD2-97CE7BE95B1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565FB0-CD41-5343-A4E3-1C84B5467F7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0000"/>
              </a:solidFill>
              <a:latin typeface="Arial"/>
              <a:cs typeface="Arial"/>
            </a:rPr>
            <a:t>Herkes</a:t>
          </a:r>
          <a:r>
            <a:rPr lang="en-US" sz="2800" b="1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/>
              <a:cs typeface="Arial"/>
            </a:rPr>
            <a:t>için</a:t>
          </a:r>
          <a:r>
            <a:rPr lang="en-US" sz="2800" b="1" dirty="0" smtClean="0">
              <a:solidFill>
                <a:srgbClr val="000000"/>
              </a:solidFill>
              <a:latin typeface="Arial"/>
              <a:cs typeface="Arial"/>
            </a:rPr>
            <a:t> Erasmus +</a:t>
          </a:r>
          <a:endParaRPr lang="en-US" sz="28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6E915486-53C8-6E4E-9B97-2BBB2175CF9A}" type="parTrans" cxnId="{A15F8ECD-8D6F-AE4F-9BE7-17191A5A4ED7}">
      <dgm:prSet/>
      <dgm:spPr/>
      <dgm:t>
        <a:bodyPr/>
        <a:lstStyle/>
        <a:p>
          <a:endParaRPr lang="en-US"/>
        </a:p>
      </dgm:t>
    </dgm:pt>
    <dgm:pt modelId="{6E49A219-8449-354E-860E-6A99CE49E05F}" type="sibTrans" cxnId="{A15F8ECD-8D6F-AE4F-9BE7-17191A5A4ED7}">
      <dgm:prSet/>
      <dgm:spPr/>
      <dgm:t>
        <a:bodyPr/>
        <a:lstStyle/>
        <a:p>
          <a:endParaRPr lang="en-US"/>
        </a:p>
      </dgm:t>
    </dgm:pt>
    <dgm:pt modelId="{ED24EB2F-ED4E-DA4A-B417-FCAA47C23381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Tüzel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r>
            <a:rPr lang="en-US" sz="2400" b="1" dirty="0" err="1" smtClean="0">
              <a:solidFill>
                <a:srgbClr val="000000"/>
              </a:solidFill>
            </a:rPr>
            <a:t>Kişiler</a:t>
          </a:r>
          <a:endParaRPr lang="en-US" sz="2400" b="1" dirty="0">
            <a:solidFill>
              <a:srgbClr val="000000"/>
            </a:solidFill>
          </a:endParaRPr>
        </a:p>
      </dgm:t>
    </dgm:pt>
    <dgm:pt modelId="{B6BF0C3E-DBAE-B24B-90CD-97DEA724CA6B}" type="parTrans" cxnId="{547FA5D9-CBC2-3E4E-8D83-8BB56E381199}">
      <dgm:prSet/>
      <dgm:spPr/>
      <dgm:t>
        <a:bodyPr/>
        <a:lstStyle/>
        <a:p>
          <a:endParaRPr lang="en-US"/>
        </a:p>
      </dgm:t>
    </dgm:pt>
    <dgm:pt modelId="{B9652D1E-A567-C943-95D5-C349C34EB4AC}" type="sibTrans" cxnId="{547FA5D9-CBC2-3E4E-8D83-8BB56E381199}">
      <dgm:prSet/>
      <dgm:spPr/>
      <dgm:t>
        <a:bodyPr/>
        <a:lstStyle/>
        <a:p>
          <a:endParaRPr lang="en-US"/>
        </a:p>
      </dgm:t>
    </dgm:pt>
    <dgm:pt modelId="{38A6B162-5981-AB4A-8CC8-EC630080EA34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Bireyler</a:t>
          </a:r>
          <a:endParaRPr lang="en-US" sz="2400" b="1" dirty="0">
            <a:solidFill>
              <a:srgbClr val="000000"/>
            </a:solidFill>
          </a:endParaRPr>
        </a:p>
      </dgm:t>
    </dgm:pt>
    <dgm:pt modelId="{BD2B259B-C54A-C24B-AB70-60C30459199A}" type="parTrans" cxnId="{114BD8EF-4919-1E4A-9E42-F701E126B048}">
      <dgm:prSet/>
      <dgm:spPr/>
      <dgm:t>
        <a:bodyPr/>
        <a:lstStyle/>
        <a:p>
          <a:endParaRPr lang="en-US"/>
        </a:p>
      </dgm:t>
    </dgm:pt>
    <dgm:pt modelId="{9219D327-147F-4B41-A802-178014E9B01C}" type="sibTrans" cxnId="{114BD8EF-4919-1E4A-9E42-F701E126B048}">
      <dgm:prSet/>
      <dgm:spPr/>
      <dgm:t>
        <a:bodyPr/>
        <a:lstStyle/>
        <a:p>
          <a:endParaRPr lang="en-US"/>
        </a:p>
      </dgm:t>
    </dgm:pt>
    <dgm:pt modelId="{A128FE06-1A5F-3B47-96A4-BBBC88F09BE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Okullar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81839E9B-4AA5-5643-90B6-F086C59EEFE4}" type="parTrans" cxnId="{1FAE38A8-A765-EA44-AEB9-5FD4972B9EB8}">
      <dgm:prSet/>
      <dgm:spPr/>
      <dgm:t>
        <a:bodyPr/>
        <a:lstStyle/>
        <a:p>
          <a:endParaRPr lang="en-US"/>
        </a:p>
      </dgm:t>
    </dgm:pt>
    <dgm:pt modelId="{E7769DDD-6BFA-7044-BD13-16AD3D923C04}" type="sibTrans" cxnId="{1FAE38A8-A765-EA44-AEB9-5FD4972B9EB8}">
      <dgm:prSet/>
      <dgm:spPr/>
      <dgm:t>
        <a:bodyPr/>
        <a:lstStyle/>
        <a:p>
          <a:endParaRPr lang="en-US"/>
        </a:p>
      </dgm:t>
    </dgm:pt>
    <dgm:pt modelId="{89E46C5C-D7BF-B842-9EFA-60E6029F76E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Öğrenciler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8DE9AAFD-B0D5-9247-9B99-3CEBEE380CF3}" type="parTrans" cxnId="{F45B6586-20AD-5340-ABED-A823CA421692}">
      <dgm:prSet/>
      <dgm:spPr/>
      <dgm:t>
        <a:bodyPr/>
        <a:lstStyle/>
        <a:p>
          <a:endParaRPr lang="en-US"/>
        </a:p>
      </dgm:t>
    </dgm:pt>
    <dgm:pt modelId="{CCE486F3-1AB7-434F-98A7-3BFAAC996477}" type="sibTrans" cxnId="{F45B6586-20AD-5340-ABED-A823CA421692}">
      <dgm:prSet/>
      <dgm:spPr/>
      <dgm:t>
        <a:bodyPr/>
        <a:lstStyle/>
        <a:p>
          <a:endParaRPr lang="en-US"/>
        </a:p>
      </dgm:t>
    </dgm:pt>
    <dgm:pt modelId="{62084B5C-2A89-E049-ABE6-7EB3EBE9B93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İşletmeler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21EA383A-CE4E-BE47-86D4-ED2A6FDA4660}" type="parTrans" cxnId="{1F9CCEAB-317A-4742-ABEA-F10D56A7C65A}">
      <dgm:prSet/>
      <dgm:spPr/>
      <dgm:t>
        <a:bodyPr/>
        <a:lstStyle/>
        <a:p>
          <a:endParaRPr lang="en-US"/>
        </a:p>
      </dgm:t>
    </dgm:pt>
    <dgm:pt modelId="{1C35DBAF-3758-A646-836A-BE940AA334F0}" type="sibTrans" cxnId="{1F9CCEAB-317A-4742-ABEA-F10D56A7C65A}">
      <dgm:prSet/>
      <dgm:spPr/>
      <dgm:t>
        <a:bodyPr/>
        <a:lstStyle/>
        <a:p>
          <a:endParaRPr lang="en-US"/>
        </a:p>
      </dgm:t>
    </dgm:pt>
    <dgm:pt modelId="{65148CED-619D-A24D-AA91-4DA9EEE877E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Çıraklar</a:t>
          </a:r>
          <a:r>
            <a:rPr lang="en-US" b="1" i="0" dirty="0" smtClean="0">
              <a:solidFill>
                <a:schemeClr val="tx1"/>
              </a:solidFill>
              <a:latin typeface="Arial"/>
            </a:rPr>
            <a:t>, </a:t>
          </a:r>
          <a:r>
            <a:rPr lang="en-US" b="1" i="0" dirty="0" err="1" smtClean="0">
              <a:solidFill>
                <a:schemeClr val="tx1"/>
              </a:solidFill>
              <a:latin typeface="Arial"/>
            </a:rPr>
            <a:t>ustalar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6A0B45C7-57AB-394E-8E56-7B0DEEE3E955}" type="parTrans" cxnId="{756F61BC-5C0E-6040-ABDD-5BDFAA349DDA}">
      <dgm:prSet/>
      <dgm:spPr/>
      <dgm:t>
        <a:bodyPr/>
        <a:lstStyle/>
        <a:p>
          <a:endParaRPr lang="en-US"/>
        </a:p>
      </dgm:t>
    </dgm:pt>
    <dgm:pt modelId="{F3C2AFE4-FBCC-F84B-8D3E-FA3E076813D5}" type="sibTrans" cxnId="{756F61BC-5C0E-6040-ABDD-5BDFAA349DDA}">
      <dgm:prSet/>
      <dgm:spPr/>
      <dgm:t>
        <a:bodyPr/>
        <a:lstStyle/>
        <a:p>
          <a:endParaRPr lang="en-US"/>
        </a:p>
      </dgm:t>
    </dgm:pt>
    <dgm:pt modelId="{0E4711A7-0101-6343-B0AC-489F3A1F174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Eğitmen</a:t>
          </a:r>
          <a:r>
            <a:rPr lang="en-US" b="1" i="0" dirty="0" smtClean="0">
              <a:solidFill>
                <a:schemeClr val="tx1"/>
              </a:solidFill>
              <a:latin typeface="Arial"/>
            </a:rPr>
            <a:t>, </a:t>
          </a:r>
          <a:r>
            <a:rPr lang="en-US" b="1" i="0" dirty="0" err="1" smtClean="0">
              <a:solidFill>
                <a:schemeClr val="tx1"/>
              </a:solidFill>
              <a:latin typeface="Arial"/>
            </a:rPr>
            <a:t>gençlik</a:t>
          </a:r>
          <a:r>
            <a:rPr lang="en-US" b="1" i="0" dirty="0" smtClean="0">
              <a:solidFill>
                <a:schemeClr val="tx1"/>
              </a:solidFill>
              <a:latin typeface="Arial"/>
            </a:rPr>
            <a:t> </a:t>
          </a:r>
          <a:r>
            <a:rPr lang="en-US" b="1" i="0" dirty="0" err="1" smtClean="0">
              <a:solidFill>
                <a:schemeClr val="tx1"/>
              </a:solidFill>
              <a:latin typeface="Arial"/>
            </a:rPr>
            <a:t>çalışanı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9FBA6AF5-F535-894B-939C-9BE0AF498CB4}" type="sibTrans" cxnId="{36C3E063-B018-154F-9D28-FC26EAA6DB45}">
      <dgm:prSet/>
      <dgm:spPr/>
      <dgm:t>
        <a:bodyPr/>
        <a:lstStyle/>
        <a:p>
          <a:endParaRPr lang="en-US"/>
        </a:p>
      </dgm:t>
    </dgm:pt>
    <dgm:pt modelId="{98551DB5-5E94-2B4C-8908-A85D6DA04436}" type="parTrans" cxnId="{36C3E063-B018-154F-9D28-FC26EAA6DB45}">
      <dgm:prSet/>
      <dgm:spPr/>
      <dgm:t>
        <a:bodyPr/>
        <a:lstStyle/>
        <a:p>
          <a:endParaRPr lang="en-US"/>
        </a:p>
      </dgm:t>
    </dgm:pt>
    <dgm:pt modelId="{3F0F2994-22C0-514A-B9F2-93EF00B9B99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0" dirty="0" err="1" smtClean="0">
              <a:solidFill>
                <a:schemeClr val="tx1"/>
              </a:solidFill>
              <a:latin typeface="Arial"/>
            </a:rPr>
            <a:t>STKlar</a:t>
          </a:r>
          <a:endParaRPr lang="en-US" b="1" i="0" dirty="0">
            <a:solidFill>
              <a:schemeClr val="tx1"/>
            </a:solidFill>
            <a:latin typeface="Arial"/>
          </a:endParaRPr>
        </a:p>
      </dgm:t>
    </dgm:pt>
    <dgm:pt modelId="{AF6CFF86-0089-B24D-A2B3-2AEED8DA73BF}" type="sibTrans" cxnId="{452E738A-E73F-EE40-BC08-08EE5A4971AF}">
      <dgm:prSet/>
      <dgm:spPr/>
      <dgm:t>
        <a:bodyPr/>
        <a:lstStyle/>
        <a:p>
          <a:endParaRPr lang="en-US"/>
        </a:p>
      </dgm:t>
    </dgm:pt>
    <dgm:pt modelId="{198EA39B-6369-CB43-92A5-B88B925AF962}" type="parTrans" cxnId="{452E738A-E73F-EE40-BC08-08EE5A4971AF}">
      <dgm:prSet/>
      <dgm:spPr/>
      <dgm:t>
        <a:bodyPr/>
        <a:lstStyle/>
        <a:p>
          <a:endParaRPr lang="en-US"/>
        </a:p>
      </dgm:t>
    </dgm:pt>
    <dgm:pt modelId="{F9357531-71FD-3F42-AE0F-BEF68AA40000}" type="pres">
      <dgm:prSet presAssocID="{9ABA17DA-5D12-3C40-BAD2-97CE7BE95B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A3C14E-9452-5046-878D-B03CA6514776}" type="pres">
      <dgm:prSet presAssocID="{FA565FB0-CD41-5343-A4E3-1C84B5467F7B}" presName="hierRoot1" presStyleCnt="0">
        <dgm:presLayoutVars>
          <dgm:hierBranch val="init"/>
        </dgm:presLayoutVars>
      </dgm:prSet>
      <dgm:spPr/>
    </dgm:pt>
    <dgm:pt modelId="{CFFA647F-2F1E-CF4C-8995-111F4BEDBD2D}" type="pres">
      <dgm:prSet presAssocID="{FA565FB0-CD41-5343-A4E3-1C84B5467F7B}" presName="rootComposite1" presStyleCnt="0"/>
      <dgm:spPr/>
    </dgm:pt>
    <dgm:pt modelId="{F7ED71C2-A35B-0D4E-A179-1F1205BE90B5}" type="pres">
      <dgm:prSet presAssocID="{FA565FB0-CD41-5343-A4E3-1C84B5467F7B}" presName="rootText1" presStyleLbl="node0" presStyleIdx="0" presStyleCnt="1" custScaleX="334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8D9A5C-7C36-0244-89B9-05E0E0977DB1}" type="pres">
      <dgm:prSet presAssocID="{FA565FB0-CD41-5343-A4E3-1C84B5467F7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22B56B-30F1-8B48-A496-047B236DE48D}" type="pres">
      <dgm:prSet presAssocID="{FA565FB0-CD41-5343-A4E3-1C84B5467F7B}" presName="hierChild2" presStyleCnt="0"/>
      <dgm:spPr/>
    </dgm:pt>
    <dgm:pt modelId="{C2BB7879-B047-F94D-9E2C-4BAD7F6AE2BA}" type="pres">
      <dgm:prSet presAssocID="{B6BF0C3E-DBAE-B24B-90CD-97DEA724CA6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E5EE26E-DD1E-594F-9F2B-92A7533640D9}" type="pres">
      <dgm:prSet presAssocID="{ED24EB2F-ED4E-DA4A-B417-FCAA47C23381}" presName="hierRoot2" presStyleCnt="0">
        <dgm:presLayoutVars>
          <dgm:hierBranch val="init"/>
        </dgm:presLayoutVars>
      </dgm:prSet>
      <dgm:spPr/>
    </dgm:pt>
    <dgm:pt modelId="{33B12A2A-4A7A-6B46-B20F-3AB6B47965D2}" type="pres">
      <dgm:prSet presAssocID="{ED24EB2F-ED4E-DA4A-B417-FCAA47C23381}" presName="rootComposite" presStyleCnt="0"/>
      <dgm:spPr/>
    </dgm:pt>
    <dgm:pt modelId="{41D5B81C-6182-934B-9D78-8EA61FA40553}" type="pres">
      <dgm:prSet presAssocID="{ED24EB2F-ED4E-DA4A-B417-FCAA47C23381}" presName="rootText" presStyleLbl="node2" presStyleIdx="0" presStyleCnt="2" custScaleX="227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B5AA65-3467-2046-B2EC-96A24DC17164}" type="pres">
      <dgm:prSet presAssocID="{ED24EB2F-ED4E-DA4A-B417-FCAA47C23381}" presName="rootConnector" presStyleLbl="node2" presStyleIdx="0" presStyleCnt="2"/>
      <dgm:spPr/>
      <dgm:t>
        <a:bodyPr/>
        <a:lstStyle/>
        <a:p>
          <a:endParaRPr lang="en-US"/>
        </a:p>
      </dgm:t>
    </dgm:pt>
    <dgm:pt modelId="{A5831365-9531-C54D-807B-9E78DFDC433B}" type="pres">
      <dgm:prSet presAssocID="{ED24EB2F-ED4E-DA4A-B417-FCAA47C23381}" presName="hierChild4" presStyleCnt="0"/>
      <dgm:spPr/>
    </dgm:pt>
    <dgm:pt modelId="{099D55BA-5D6E-2B46-BC05-B6F6AF23BB5A}" type="pres">
      <dgm:prSet presAssocID="{81839E9B-4AA5-5643-90B6-F086C59EEFE4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E823A20-839D-B645-97BE-AAAE8496231B}" type="pres">
      <dgm:prSet presAssocID="{A128FE06-1A5F-3B47-96A4-BBBC88F09BE2}" presName="hierRoot2" presStyleCnt="0">
        <dgm:presLayoutVars>
          <dgm:hierBranch val="init"/>
        </dgm:presLayoutVars>
      </dgm:prSet>
      <dgm:spPr/>
    </dgm:pt>
    <dgm:pt modelId="{E0AD5D68-604A-3047-B942-9F78871188A7}" type="pres">
      <dgm:prSet presAssocID="{A128FE06-1A5F-3B47-96A4-BBBC88F09BE2}" presName="rootComposite" presStyleCnt="0"/>
      <dgm:spPr/>
    </dgm:pt>
    <dgm:pt modelId="{7BF8C070-E6C5-1046-AF7E-AECE4E4ECFDE}" type="pres">
      <dgm:prSet presAssocID="{A128FE06-1A5F-3B47-96A4-BBBC88F09BE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132B5-71C7-D145-ACDA-E7C3AAB8B09F}" type="pres">
      <dgm:prSet presAssocID="{A128FE06-1A5F-3B47-96A4-BBBC88F09BE2}" presName="rootConnector" presStyleLbl="node3" presStyleIdx="0" presStyleCnt="2"/>
      <dgm:spPr/>
      <dgm:t>
        <a:bodyPr/>
        <a:lstStyle/>
        <a:p>
          <a:endParaRPr lang="en-US"/>
        </a:p>
      </dgm:t>
    </dgm:pt>
    <dgm:pt modelId="{E77AA14B-78DE-E04B-913F-A86AADA0119A}" type="pres">
      <dgm:prSet presAssocID="{A128FE06-1A5F-3B47-96A4-BBBC88F09BE2}" presName="hierChild4" presStyleCnt="0"/>
      <dgm:spPr/>
    </dgm:pt>
    <dgm:pt modelId="{F81A61D2-922B-404A-B0A1-CC057CAF20A3}" type="pres">
      <dgm:prSet presAssocID="{21EA383A-CE4E-BE47-86D4-ED2A6FDA4660}" presName="Name37" presStyleLbl="parChTrans1D4" presStyleIdx="0" presStyleCnt="4"/>
      <dgm:spPr/>
      <dgm:t>
        <a:bodyPr/>
        <a:lstStyle/>
        <a:p>
          <a:endParaRPr lang="en-US"/>
        </a:p>
      </dgm:t>
    </dgm:pt>
    <dgm:pt modelId="{36931382-6D35-5740-9126-BA36C342D6A0}" type="pres">
      <dgm:prSet presAssocID="{62084B5C-2A89-E049-ABE6-7EB3EBE9B933}" presName="hierRoot2" presStyleCnt="0">
        <dgm:presLayoutVars>
          <dgm:hierBranch val="init"/>
        </dgm:presLayoutVars>
      </dgm:prSet>
      <dgm:spPr/>
    </dgm:pt>
    <dgm:pt modelId="{B3C04757-1DAB-9641-B729-FB393B8F830A}" type="pres">
      <dgm:prSet presAssocID="{62084B5C-2A89-E049-ABE6-7EB3EBE9B933}" presName="rootComposite" presStyleCnt="0"/>
      <dgm:spPr/>
    </dgm:pt>
    <dgm:pt modelId="{41EDA426-B8F2-354E-869A-53B5433E393E}" type="pres">
      <dgm:prSet presAssocID="{62084B5C-2A89-E049-ABE6-7EB3EBE9B933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82703-E733-5B4A-A371-37F9AC6E7B89}" type="pres">
      <dgm:prSet presAssocID="{62084B5C-2A89-E049-ABE6-7EB3EBE9B933}" presName="rootConnector" presStyleLbl="node4" presStyleIdx="0" presStyleCnt="4"/>
      <dgm:spPr/>
      <dgm:t>
        <a:bodyPr/>
        <a:lstStyle/>
        <a:p>
          <a:endParaRPr lang="en-US"/>
        </a:p>
      </dgm:t>
    </dgm:pt>
    <dgm:pt modelId="{F7B4FA6D-86FC-AA4B-A496-99AC10C21C40}" type="pres">
      <dgm:prSet presAssocID="{62084B5C-2A89-E049-ABE6-7EB3EBE9B933}" presName="hierChild4" presStyleCnt="0"/>
      <dgm:spPr/>
    </dgm:pt>
    <dgm:pt modelId="{88AB3AD4-6F43-A049-84E0-5F11FAC590D2}" type="pres">
      <dgm:prSet presAssocID="{198EA39B-6369-CB43-92A5-B88B925AF962}" presName="Name37" presStyleLbl="parChTrans1D4" presStyleIdx="1" presStyleCnt="4"/>
      <dgm:spPr/>
      <dgm:t>
        <a:bodyPr/>
        <a:lstStyle/>
        <a:p>
          <a:endParaRPr lang="en-US"/>
        </a:p>
      </dgm:t>
    </dgm:pt>
    <dgm:pt modelId="{E8BB6975-9DFA-5D41-9D38-801F1A451C4F}" type="pres">
      <dgm:prSet presAssocID="{3F0F2994-22C0-514A-B9F2-93EF00B9B99E}" presName="hierRoot2" presStyleCnt="0">
        <dgm:presLayoutVars>
          <dgm:hierBranch val="init"/>
        </dgm:presLayoutVars>
      </dgm:prSet>
      <dgm:spPr/>
    </dgm:pt>
    <dgm:pt modelId="{8B21856D-C522-FE45-8FBE-5FFCDF859C0A}" type="pres">
      <dgm:prSet presAssocID="{3F0F2994-22C0-514A-B9F2-93EF00B9B99E}" presName="rootComposite" presStyleCnt="0"/>
      <dgm:spPr/>
    </dgm:pt>
    <dgm:pt modelId="{F5E2B30D-AF18-5744-9CC7-0FFD0E6630D8}" type="pres">
      <dgm:prSet presAssocID="{3F0F2994-22C0-514A-B9F2-93EF00B9B99E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C2A621-2B56-8A4D-82B3-7660015D59FF}" type="pres">
      <dgm:prSet presAssocID="{3F0F2994-22C0-514A-B9F2-93EF00B9B99E}" presName="rootConnector" presStyleLbl="node4" presStyleIdx="1" presStyleCnt="4"/>
      <dgm:spPr/>
      <dgm:t>
        <a:bodyPr/>
        <a:lstStyle/>
        <a:p>
          <a:endParaRPr lang="en-US"/>
        </a:p>
      </dgm:t>
    </dgm:pt>
    <dgm:pt modelId="{537E38F3-9A98-DD44-85AE-CA43E2252D99}" type="pres">
      <dgm:prSet presAssocID="{3F0F2994-22C0-514A-B9F2-93EF00B9B99E}" presName="hierChild4" presStyleCnt="0"/>
      <dgm:spPr/>
    </dgm:pt>
    <dgm:pt modelId="{F3F410B3-483E-904B-B8EE-F687AE0C80D0}" type="pres">
      <dgm:prSet presAssocID="{3F0F2994-22C0-514A-B9F2-93EF00B9B99E}" presName="hierChild5" presStyleCnt="0"/>
      <dgm:spPr/>
    </dgm:pt>
    <dgm:pt modelId="{9B053228-268F-384B-AA7B-66744EF9AF26}" type="pres">
      <dgm:prSet presAssocID="{62084B5C-2A89-E049-ABE6-7EB3EBE9B933}" presName="hierChild5" presStyleCnt="0"/>
      <dgm:spPr/>
    </dgm:pt>
    <dgm:pt modelId="{C0812863-4A3D-2C4C-A135-63B2C005E3EC}" type="pres">
      <dgm:prSet presAssocID="{A128FE06-1A5F-3B47-96A4-BBBC88F09BE2}" presName="hierChild5" presStyleCnt="0"/>
      <dgm:spPr/>
    </dgm:pt>
    <dgm:pt modelId="{05E7FE46-010C-514B-9BDD-DD8BA02F7424}" type="pres">
      <dgm:prSet presAssocID="{ED24EB2F-ED4E-DA4A-B417-FCAA47C23381}" presName="hierChild5" presStyleCnt="0"/>
      <dgm:spPr/>
    </dgm:pt>
    <dgm:pt modelId="{F2A8C887-DEDF-C341-8A44-D7C1DE45C765}" type="pres">
      <dgm:prSet presAssocID="{BD2B259B-C54A-C24B-AB70-60C30459199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F14AD7B-8A10-B544-AA28-4CB3D83E0D6B}" type="pres">
      <dgm:prSet presAssocID="{38A6B162-5981-AB4A-8CC8-EC630080EA34}" presName="hierRoot2" presStyleCnt="0">
        <dgm:presLayoutVars>
          <dgm:hierBranch val="init"/>
        </dgm:presLayoutVars>
      </dgm:prSet>
      <dgm:spPr/>
    </dgm:pt>
    <dgm:pt modelId="{424632AE-BAAB-E949-A2BA-AEE7259F98EC}" type="pres">
      <dgm:prSet presAssocID="{38A6B162-5981-AB4A-8CC8-EC630080EA34}" presName="rootComposite" presStyleCnt="0"/>
      <dgm:spPr/>
    </dgm:pt>
    <dgm:pt modelId="{E77712A2-A35C-EE4B-9F1C-5D084FDDF138}" type="pres">
      <dgm:prSet presAssocID="{38A6B162-5981-AB4A-8CC8-EC630080EA34}" presName="rootText" presStyleLbl="node2" presStyleIdx="1" presStyleCnt="2" custScaleX="227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57CA8-E247-7F41-99BC-601CECAC607C}" type="pres">
      <dgm:prSet presAssocID="{38A6B162-5981-AB4A-8CC8-EC630080EA34}" presName="rootConnector" presStyleLbl="node2" presStyleIdx="1" presStyleCnt="2"/>
      <dgm:spPr/>
      <dgm:t>
        <a:bodyPr/>
        <a:lstStyle/>
        <a:p>
          <a:endParaRPr lang="en-US"/>
        </a:p>
      </dgm:t>
    </dgm:pt>
    <dgm:pt modelId="{89DD8160-FA40-9146-8D05-4D30F6983DD1}" type="pres">
      <dgm:prSet presAssocID="{38A6B162-5981-AB4A-8CC8-EC630080EA34}" presName="hierChild4" presStyleCnt="0"/>
      <dgm:spPr/>
    </dgm:pt>
    <dgm:pt modelId="{77BD9020-450E-5E48-96AE-63788F80D636}" type="pres">
      <dgm:prSet presAssocID="{8DE9AAFD-B0D5-9247-9B99-3CEBEE380CF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B37C53F-73EE-8643-A447-992FF1AFF1D5}" type="pres">
      <dgm:prSet presAssocID="{89E46C5C-D7BF-B842-9EFA-60E6029F76E2}" presName="hierRoot2" presStyleCnt="0">
        <dgm:presLayoutVars>
          <dgm:hierBranch val="init"/>
        </dgm:presLayoutVars>
      </dgm:prSet>
      <dgm:spPr/>
    </dgm:pt>
    <dgm:pt modelId="{13E091F7-C9A5-6841-B0E9-4AD560748886}" type="pres">
      <dgm:prSet presAssocID="{89E46C5C-D7BF-B842-9EFA-60E6029F76E2}" presName="rootComposite" presStyleCnt="0"/>
      <dgm:spPr/>
    </dgm:pt>
    <dgm:pt modelId="{4E435534-B0A5-AB45-9961-110E20BFAEE7}" type="pres">
      <dgm:prSet presAssocID="{89E46C5C-D7BF-B842-9EFA-60E6029F76E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BC5034-A068-A147-A117-25A2DF1807D6}" type="pres">
      <dgm:prSet presAssocID="{89E46C5C-D7BF-B842-9EFA-60E6029F76E2}" presName="rootConnector" presStyleLbl="node3" presStyleIdx="1" presStyleCnt="2"/>
      <dgm:spPr/>
      <dgm:t>
        <a:bodyPr/>
        <a:lstStyle/>
        <a:p>
          <a:endParaRPr lang="en-US"/>
        </a:p>
      </dgm:t>
    </dgm:pt>
    <dgm:pt modelId="{ED0D4390-649D-614C-B823-BF33A8441BFD}" type="pres">
      <dgm:prSet presAssocID="{89E46C5C-D7BF-B842-9EFA-60E6029F76E2}" presName="hierChild4" presStyleCnt="0"/>
      <dgm:spPr/>
    </dgm:pt>
    <dgm:pt modelId="{AAF7C603-3A4E-5447-99BA-4E4B52C7CF1E}" type="pres">
      <dgm:prSet presAssocID="{6A0B45C7-57AB-394E-8E56-7B0DEEE3E955}" presName="Name37" presStyleLbl="parChTrans1D4" presStyleIdx="2" presStyleCnt="4"/>
      <dgm:spPr/>
      <dgm:t>
        <a:bodyPr/>
        <a:lstStyle/>
        <a:p>
          <a:endParaRPr lang="en-US"/>
        </a:p>
      </dgm:t>
    </dgm:pt>
    <dgm:pt modelId="{B63F72FB-DA07-CD4B-87C2-68A159318B28}" type="pres">
      <dgm:prSet presAssocID="{65148CED-619D-A24D-AA91-4DA9EEE877E1}" presName="hierRoot2" presStyleCnt="0">
        <dgm:presLayoutVars>
          <dgm:hierBranch val="init"/>
        </dgm:presLayoutVars>
      </dgm:prSet>
      <dgm:spPr/>
    </dgm:pt>
    <dgm:pt modelId="{A7EC88A2-575A-4A4E-9191-A0C1E2D6E556}" type="pres">
      <dgm:prSet presAssocID="{65148CED-619D-A24D-AA91-4DA9EEE877E1}" presName="rootComposite" presStyleCnt="0"/>
      <dgm:spPr/>
    </dgm:pt>
    <dgm:pt modelId="{C14F3C23-024C-8B42-B5BF-B8D22D7CA8B6}" type="pres">
      <dgm:prSet presAssocID="{65148CED-619D-A24D-AA91-4DA9EEE877E1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96677-DF93-0640-9156-ECF2634D7184}" type="pres">
      <dgm:prSet presAssocID="{65148CED-619D-A24D-AA91-4DA9EEE877E1}" presName="rootConnector" presStyleLbl="node4" presStyleIdx="2" presStyleCnt="4"/>
      <dgm:spPr/>
      <dgm:t>
        <a:bodyPr/>
        <a:lstStyle/>
        <a:p>
          <a:endParaRPr lang="en-US"/>
        </a:p>
      </dgm:t>
    </dgm:pt>
    <dgm:pt modelId="{9CA8D8B8-CB28-A44F-9E18-23E8568339FD}" type="pres">
      <dgm:prSet presAssocID="{65148CED-619D-A24D-AA91-4DA9EEE877E1}" presName="hierChild4" presStyleCnt="0"/>
      <dgm:spPr/>
    </dgm:pt>
    <dgm:pt modelId="{967F923E-7C9F-494C-9E90-9D66C293780B}" type="pres">
      <dgm:prSet presAssocID="{98551DB5-5E94-2B4C-8908-A85D6DA04436}" presName="Name37" presStyleLbl="parChTrans1D4" presStyleIdx="3" presStyleCnt="4"/>
      <dgm:spPr/>
      <dgm:t>
        <a:bodyPr/>
        <a:lstStyle/>
        <a:p>
          <a:endParaRPr lang="en-US"/>
        </a:p>
      </dgm:t>
    </dgm:pt>
    <dgm:pt modelId="{90F71302-ED66-884A-982E-F7A0019C38B1}" type="pres">
      <dgm:prSet presAssocID="{0E4711A7-0101-6343-B0AC-489F3A1F174B}" presName="hierRoot2" presStyleCnt="0">
        <dgm:presLayoutVars>
          <dgm:hierBranch val="init"/>
        </dgm:presLayoutVars>
      </dgm:prSet>
      <dgm:spPr/>
    </dgm:pt>
    <dgm:pt modelId="{B894FD2C-23E8-3E48-9EFC-AF6841D38382}" type="pres">
      <dgm:prSet presAssocID="{0E4711A7-0101-6343-B0AC-489F3A1F174B}" presName="rootComposite" presStyleCnt="0"/>
      <dgm:spPr/>
    </dgm:pt>
    <dgm:pt modelId="{95C1D64E-FFD5-2B40-A0D1-124313148B2C}" type="pres">
      <dgm:prSet presAssocID="{0E4711A7-0101-6343-B0AC-489F3A1F174B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146F3C-2D27-1648-AED2-159E5DC304E4}" type="pres">
      <dgm:prSet presAssocID="{0E4711A7-0101-6343-B0AC-489F3A1F174B}" presName="rootConnector" presStyleLbl="node4" presStyleIdx="3" presStyleCnt="4"/>
      <dgm:spPr/>
      <dgm:t>
        <a:bodyPr/>
        <a:lstStyle/>
        <a:p>
          <a:endParaRPr lang="en-US"/>
        </a:p>
      </dgm:t>
    </dgm:pt>
    <dgm:pt modelId="{1004AC75-BA32-7F46-8B16-4B096ADA6CD5}" type="pres">
      <dgm:prSet presAssocID="{0E4711A7-0101-6343-B0AC-489F3A1F174B}" presName="hierChild4" presStyleCnt="0"/>
      <dgm:spPr/>
    </dgm:pt>
    <dgm:pt modelId="{A640611F-87AD-9747-AD3A-7ADCC022BB45}" type="pres">
      <dgm:prSet presAssocID="{0E4711A7-0101-6343-B0AC-489F3A1F174B}" presName="hierChild5" presStyleCnt="0"/>
      <dgm:spPr/>
    </dgm:pt>
    <dgm:pt modelId="{463D1696-CFE8-CE4E-80DF-D154F3B0E18C}" type="pres">
      <dgm:prSet presAssocID="{65148CED-619D-A24D-AA91-4DA9EEE877E1}" presName="hierChild5" presStyleCnt="0"/>
      <dgm:spPr/>
    </dgm:pt>
    <dgm:pt modelId="{E7B08087-6F00-8D4F-9F3B-4469D7B778BC}" type="pres">
      <dgm:prSet presAssocID="{89E46C5C-D7BF-B842-9EFA-60E6029F76E2}" presName="hierChild5" presStyleCnt="0"/>
      <dgm:spPr/>
    </dgm:pt>
    <dgm:pt modelId="{8CBE0582-BDCE-604C-8BE7-49628CE13E6E}" type="pres">
      <dgm:prSet presAssocID="{38A6B162-5981-AB4A-8CC8-EC630080EA34}" presName="hierChild5" presStyleCnt="0"/>
      <dgm:spPr/>
    </dgm:pt>
    <dgm:pt modelId="{CC294E1D-B5D5-7F40-B2B4-49A9C534C4A9}" type="pres">
      <dgm:prSet presAssocID="{FA565FB0-CD41-5343-A4E3-1C84B5467F7B}" presName="hierChild3" presStyleCnt="0"/>
      <dgm:spPr/>
    </dgm:pt>
  </dgm:ptLst>
  <dgm:cxnLst>
    <dgm:cxn modelId="{5C44451A-CDBF-7641-A33B-45112260766D}" type="presOf" srcId="{ED24EB2F-ED4E-DA4A-B417-FCAA47C23381}" destId="{28B5AA65-3467-2046-B2EC-96A24DC17164}" srcOrd="1" destOrd="0" presId="urn:microsoft.com/office/officeart/2005/8/layout/orgChart1"/>
    <dgm:cxn modelId="{1195D52A-EF50-8148-889D-671A913ADCB2}" type="presOf" srcId="{FA565FB0-CD41-5343-A4E3-1C84B5467F7B}" destId="{F7ED71C2-A35B-0D4E-A179-1F1205BE90B5}" srcOrd="0" destOrd="0" presId="urn:microsoft.com/office/officeart/2005/8/layout/orgChart1"/>
    <dgm:cxn modelId="{36C3E063-B018-154F-9D28-FC26EAA6DB45}" srcId="{65148CED-619D-A24D-AA91-4DA9EEE877E1}" destId="{0E4711A7-0101-6343-B0AC-489F3A1F174B}" srcOrd="0" destOrd="0" parTransId="{98551DB5-5E94-2B4C-8908-A85D6DA04436}" sibTransId="{9FBA6AF5-F535-894B-939C-9BE0AF498CB4}"/>
    <dgm:cxn modelId="{277B4491-7578-4A45-B9EB-A31B2FE26BC8}" type="presOf" srcId="{38A6B162-5981-AB4A-8CC8-EC630080EA34}" destId="{E77712A2-A35C-EE4B-9F1C-5D084FDDF138}" srcOrd="0" destOrd="0" presId="urn:microsoft.com/office/officeart/2005/8/layout/orgChart1"/>
    <dgm:cxn modelId="{A4FA67AC-0AE9-524B-A3F1-40768930F948}" type="presOf" srcId="{81839E9B-4AA5-5643-90B6-F086C59EEFE4}" destId="{099D55BA-5D6E-2B46-BC05-B6F6AF23BB5A}" srcOrd="0" destOrd="0" presId="urn:microsoft.com/office/officeart/2005/8/layout/orgChart1"/>
    <dgm:cxn modelId="{DC044519-DF24-A145-B9A0-BBCE92C11D8F}" type="presOf" srcId="{B6BF0C3E-DBAE-B24B-90CD-97DEA724CA6B}" destId="{C2BB7879-B047-F94D-9E2C-4BAD7F6AE2BA}" srcOrd="0" destOrd="0" presId="urn:microsoft.com/office/officeart/2005/8/layout/orgChart1"/>
    <dgm:cxn modelId="{D37904CA-15E6-6846-BBC3-04EA59C69629}" type="presOf" srcId="{89E46C5C-D7BF-B842-9EFA-60E6029F76E2}" destId="{4E435534-B0A5-AB45-9961-110E20BFAEE7}" srcOrd="0" destOrd="0" presId="urn:microsoft.com/office/officeart/2005/8/layout/orgChart1"/>
    <dgm:cxn modelId="{E2B81289-CBAB-EB42-BED8-A1548A5AFDFA}" type="presOf" srcId="{A128FE06-1A5F-3B47-96A4-BBBC88F09BE2}" destId="{05C132B5-71C7-D145-ACDA-E7C3AAB8B09F}" srcOrd="1" destOrd="0" presId="urn:microsoft.com/office/officeart/2005/8/layout/orgChart1"/>
    <dgm:cxn modelId="{186DAB4A-43D1-B64B-8F64-BB48EE67EB9B}" type="presOf" srcId="{98551DB5-5E94-2B4C-8908-A85D6DA04436}" destId="{967F923E-7C9F-494C-9E90-9D66C293780B}" srcOrd="0" destOrd="0" presId="urn:microsoft.com/office/officeart/2005/8/layout/orgChart1"/>
    <dgm:cxn modelId="{5D598A70-88FC-274A-A387-CDEB6E3B6C21}" type="presOf" srcId="{62084B5C-2A89-E049-ABE6-7EB3EBE9B933}" destId="{5F382703-E733-5B4A-A371-37F9AC6E7B89}" srcOrd="1" destOrd="0" presId="urn:microsoft.com/office/officeart/2005/8/layout/orgChart1"/>
    <dgm:cxn modelId="{A15F8ECD-8D6F-AE4F-9BE7-17191A5A4ED7}" srcId="{9ABA17DA-5D12-3C40-BAD2-97CE7BE95B19}" destId="{FA565FB0-CD41-5343-A4E3-1C84B5467F7B}" srcOrd="0" destOrd="0" parTransId="{6E915486-53C8-6E4E-9B97-2BBB2175CF9A}" sibTransId="{6E49A219-8449-354E-860E-6A99CE49E05F}"/>
    <dgm:cxn modelId="{0A7720F4-806B-4242-BB80-FE8957F358A9}" type="presOf" srcId="{3F0F2994-22C0-514A-B9F2-93EF00B9B99E}" destId="{85C2A621-2B56-8A4D-82B3-7660015D59FF}" srcOrd="1" destOrd="0" presId="urn:microsoft.com/office/officeart/2005/8/layout/orgChart1"/>
    <dgm:cxn modelId="{4D358348-A0F2-2E4D-BF14-1976EA7169D2}" type="presOf" srcId="{38A6B162-5981-AB4A-8CC8-EC630080EA34}" destId="{25957CA8-E247-7F41-99BC-601CECAC607C}" srcOrd="1" destOrd="0" presId="urn:microsoft.com/office/officeart/2005/8/layout/orgChart1"/>
    <dgm:cxn modelId="{4DF95E5E-55AC-0042-BEE8-3B06AE28EA9B}" type="presOf" srcId="{A128FE06-1A5F-3B47-96A4-BBBC88F09BE2}" destId="{7BF8C070-E6C5-1046-AF7E-AECE4E4ECFDE}" srcOrd="0" destOrd="0" presId="urn:microsoft.com/office/officeart/2005/8/layout/orgChart1"/>
    <dgm:cxn modelId="{4B080FE9-A24A-1043-9322-63D4FC562EB3}" type="presOf" srcId="{ED24EB2F-ED4E-DA4A-B417-FCAA47C23381}" destId="{41D5B81C-6182-934B-9D78-8EA61FA40553}" srcOrd="0" destOrd="0" presId="urn:microsoft.com/office/officeart/2005/8/layout/orgChart1"/>
    <dgm:cxn modelId="{114BD8EF-4919-1E4A-9E42-F701E126B048}" srcId="{FA565FB0-CD41-5343-A4E3-1C84B5467F7B}" destId="{38A6B162-5981-AB4A-8CC8-EC630080EA34}" srcOrd="1" destOrd="0" parTransId="{BD2B259B-C54A-C24B-AB70-60C30459199A}" sibTransId="{9219D327-147F-4B41-A802-178014E9B01C}"/>
    <dgm:cxn modelId="{0142F73F-B36C-0C44-A709-A1D582870E16}" type="presOf" srcId="{6A0B45C7-57AB-394E-8E56-7B0DEEE3E955}" destId="{AAF7C603-3A4E-5447-99BA-4E4B52C7CF1E}" srcOrd="0" destOrd="0" presId="urn:microsoft.com/office/officeart/2005/8/layout/orgChart1"/>
    <dgm:cxn modelId="{452E738A-E73F-EE40-BC08-08EE5A4971AF}" srcId="{62084B5C-2A89-E049-ABE6-7EB3EBE9B933}" destId="{3F0F2994-22C0-514A-B9F2-93EF00B9B99E}" srcOrd="0" destOrd="0" parTransId="{198EA39B-6369-CB43-92A5-B88B925AF962}" sibTransId="{AF6CFF86-0089-B24D-A2B3-2AEED8DA73BF}"/>
    <dgm:cxn modelId="{9C7516FA-FD4B-1D4B-BD41-39C83BECD84B}" type="presOf" srcId="{89E46C5C-D7BF-B842-9EFA-60E6029F76E2}" destId="{24BC5034-A068-A147-A117-25A2DF1807D6}" srcOrd="1" destOrd="0" presId="urn:microsoft.com/office/officeart/2005/8/layout/orgChart1"/>
    <dgm:cxn modelId="{7CD5DD4D-EB81-4140-AE16-B280CBE06CAE}" type="presOf" srcId="{21EA383A-CE4E-BE47-86D4-ED2A6FDA4660}" destId="{F81A61D2-922B-404A-B0A1-CC057CAF20A3}" srcOrd="0" destOrd="0" presId="urn:microsoft.com/office/officeart/2005/8/layout/orgChart1"/>
    <dgm:cxn modelId="{1FAE38A8-A765-EA44-AEB9-5FD4972B9EB8}" srcId="{ED24EB2F-ED4E-DA4A-B417-FCAA47C23381}" destId="{A128FE06-1A5F-3B47-96A4-BBBC88F09BE2}" srcOrd="0" destOrd="0" parTransId="{81839E9B-4AA5-5643-90B6-F086C59EEFE4}" sibTransId="{E7769DDD-6BFA-7044-BD13-16AD3D923C04}"/>
    <dgm:cxn modelId="{4756A7E5-C33D-3749-8872-C99F85976F74}" type="presOf" srcId="{0E4711A7-0101-6343-B0AC-489F3A1F174B}" destId="{95C1D64E-FFD5-2B40-A0D1-124313148B2C}" srcOrd="0" destOrd="0" presId="urn:microsoft.com/office/officeart/2005/8/layout/orgChart1"/>
    <dgm:cxn modelId="{1F9CCEAB-317A-4742-ABEA-F10D56A7C65A}" srcId="{A128FE06-1A5F-3B47-96A4-BBBC88F09BE2}" destId="{62084B5C-2A89-E049-ABE6-7EB3EBE9B933}" srcOrd="0" destOrd="0" parTransId="{21EA383A-CE4E-BE47-86D4-ED2A6FDA4660}" sibTransId="{1C35DBAF-3758-A646-836A-BE940AA334F0}"/>
    <dgm:cxn modelId="{F45B6586-20AD-5340-ABED-A823CA421692}" srcId="{38A6B162-5981-AB4A-8CC8-EC630080EA34}" destId="{89E46C5C-D7BF-B842-9EFA-60E6029F76E2}" srcOrd="0" destOrd="0" parTransId="{8DE9AAFD-B0D5-9247-9B99-3CEBEE380CF3}" sibTransId="{CCE486F3-1AB7-434F-98A7-3BFAAC996477}"/>
    <dgm:cxn modelId="{547FA5D9-CBC2-3E4E-8D83-8BB56E381199}" srcId="{FA565FB0-CD41-5343-A4E3-1C84B5467F7B}" destId="{ED24EB2F-ED4E-DA4A-B417-FCAA47C23381}" srcOrd="0" destOrd="0" parTransId="{B6BF0C3E-DBAE-B24B-90CD-97DEA724CA6B}" sibTransId="{B9652D1E-A567-C943-95D5-C349C34EB4AC}"/>
    <dgm:cxn modelId="{55E9974B-8A22-2C4D-BE13-93E8A4D41DCF}" type="presOf" srcId="{8DE9AAFD-B0D5-9247-9B99-3CEBEE380CF3}" destId="{77BD9020-450E-5E48-96AE-63788F80D636}" srcOrd="0" destOrd="0" presId="urn:microsoft.com/office/officeart/2005/8/layout/orgChart1"/>
    <dgm:cxn modelId="{03CC6B54-F4A2-3E4B-8001-A7D49310AA1E}" type="presOf" srcId="{65148CED-619D-A24D-AA91-4DA9EEE877E1}" destId="{C14F3C23-024C-8B42-B5BF-B8D22D7CA8B6}" srcOrd="0" destOrd="0" presId="urn:microsoft.com/office/officeart/2005/8/layout/orgChart1"/>
    <dgm:cxn modelId="{693FA109-A326-554E-900D-6002EC5E8C84}" type="presOf" srcId="{62084B5C-2A89-E049-ABE6-7EB3EBE9B933}" destId="{41EDA426-B8F2-354E-869A-53B5433E393E}" srcOrd="0" destOrd="0" presId="urn:microsoft.com/office/officeart/2005/8/layout/orgChart1"/>
    <dgm:cxn modelId="{8CF905D3-CCF4-D947-8921-E56E8B38B0C7}" type="presOf" srcId="{198EA39B-6369-CB43-92A5-B88B925AF962}" destId="{88AB3AD4-6F43-A049-84E0-5F11FAC590D2}" srcOrd="0" destOrd="0" presId="urn:microsoft.com/office/officeart/2005/8/layout/orgChart1"/>
    <dgm:cxn modelId="{756F61BC-5C0E-6040-ABDD-5BDFAA349DDA}" srcId="{89E46C5C-D7BF-B842-9EFA-60E6029F76E2}" destId="{65148CED-619D-A24D-AA91-4DA9EEE877E1}" srcOrd="0" destOrd="0" parTransId="{6A0B45C7-57AB-394E-8E56-7B0DEEE3E955}" sibTransId="{F3C2AFE4-FBCC-F84B-8D3E-FA3E076813D5}"/>
    <dgm:cxn modelId="{55141E53-8D75-224E-BF02-59E2262E8415}" type="presOf" srcId="{9ABA17DA-5D12-3C40-BAD2-97CE7BE95B19}" destId="{F9357531-71FD-3F42-AE0F-BEF68AA40000}" srcOrd="0" destOrd="0" presId="urn:microsoft.com/office/officeart/2005/8/layout/orgChart1"/>
    <dgm:cxn modelId="{798F4EE0-3226-9642-BDF4-549572F9AB15}" type="presOf" srcId="{BD2B259B-C54A-C24B-AB70-60C30459199A}" destId="{F2A8C887-DEDF-C341-8A44-D7C1DE45C765}" srcOrd="0" destOrd="0" presId="urn:microsoft.com/office/officeart/2005/8/layout/orgChart1"/>
    <dgm:cxn modelId="{099FF7E7-854A-0F44-9CAC-6130D2FFE169}" type="presOf" srcId="{3F0F2994-22C0-514A-B9F2-93EF00B9B99E}" destId="{F5E2B30D-AF18-5744-9CC7-0FFD0E6630D8}" srcOrd="0" destOrd="0" presId="urn:microsoft.com/office/officeart/2005/8/layout/orgChart1"/>
    <dgm:cxn modelId="{3BF05C72-2A4C-B94F-8C01-7F026EC57495}" type="presOf" srcId="{FA565FB0-CD41-5343-A4E3-1C84B5467F7B}" destId="{B98D9A5C-7C36-0244-89B9-05E0E0977DB1}" srcOrd="1" destOrd="0" presId="urn:microsoft.com/office/officeart/2005/8/layout/orgChart1"/>
    <dgm:cxn modelId="{67B767FE-BDEB-2745-8AEA-EEA1C82DD40D}" type="presOf" srcId="{0E4711A7-0101-6343-B0AC-489F3A1F174B}" destId="{26146F3C-2D27-1648-AED2-159E5DC304E4}" srcOrd="1" destOrd="0" presId="urn:microsoft.com/office/officeart/2005/8/layout/orgChart1"/>
    <dgm:cxn modelId="{B78ADE2C-1E65-0F4D-903B-2538705323D6}" type="presOf" srcId="{65148CED-619D-A24D-AA91-4DA9EEE877E1}" destId="{9D596677-DF93-0640-9156-ECF2634D7184}" srcOrd="1" destOrd="0" presId="urn:microsoft.com/office/officeart/2005/8/layout/orgChart1"/>
    <dgm:cxn modelId="{5A75E648-6F04-2E4E-82E7-DD694EBBB3D5}" type="presParOf" srcId="{F9357531-71FD-3F42-AE0F-BEF68AA40000}" destId="{73A3C14E-9452-5046-878D-B03CA6514776}" srcOrd="0" destOrd="0" presId="urn:microsoft.com/office/officeart/2005/8/layout/orgChart1"/>
    <dgm:cxn modelId="{EBD4F502-C1B0-5D49-B3BA-071B61A85C19}" type="presParOf" srcId="{73A3C14E-9452-5046-878D-B03CA6514776}" destId="{CFFA647F-2F1E-CF4C-8995-111F4BEDBD2D}" srcOrd="0" destOrd="0" presId="urn:microsoft.com/office/officeart/2005/8/layout/orgChart1"/>
    <dgm:cxn modelId="{1B6B07BE-9352-0A48-9A79-777E8060610A}" type="presParOf" srcId="{CFFA647F-2F1E-CF4C-8995-111F4BEDBD2D}" destId="{F7ED71C2-A35B-0D4E-A179-1F1205BE90B5}" srcOrd="0" destOrd="0" presId="urn:microsoft.com/office/officeart/2005/8/layout/orgChart1"/>
    <dgm:cxn modelId="{1C0B6508-BB87-8F48-95C3-50C296932D8C}" type="presParOf" srcId="{CFFA647F-2F1E-CF4C-8995-111F4BEDBD2D}" destId="{B98D9A5C-7C36-0244-89B9-05E0E0977DB1}" srcOrd="1" destOrd="0" presId="urn:microsoft.com/office/officeart/2005/8/layout/orgChart1"/>
    <dgm:cxn modelId="{3A1D4249-88C6-8246-91B4-B6EFCA9E512D}" type="presParOf" srcId="{73A3C14E-9452-5046-878D-B03CA6514776}" destId="{D522B56B-30F1-8B48-A496-047B236DE48D}" srcOrd="1" destOrd="0" presId="urn:microsoft.com/office/officeart/2005/8/layout/orgChart1"/>
    <dgm:cxn modelId="{BE1AFEE4-899A-8C49-95EA-646ECF8AFFA4}" type="presParOf" srcId="{D522B56B-30F1-8B48-A496-047B236DE48D}" destId="{C2BB7879-B047-F94D-9E2C-4BAD7F6AE2BA}" srcOrd="0" destOrd="0" presId="urn:microsoft.com/office/officeart/2005/8/layout/orgChart1"/>
    <dgm:cxn modelId="{FBA7CA40-BA9B-CA4F-9F7C-1A04458F49B2}" type="presParOf" srcId="{D522B56B-30F1-8B48-A496-047B236DE48D}" destId="{2E5EE26E-DD1E-594F-9F2B-92A7533640D9}" srcOrd="1" destOrd="0" presId="urn:microsoft.com/office/officeart/2005/8/layout/orgChart1"/>
    <dgm:cxn modelId="{EE30DB2D-3D61-D84D-9AFE-1BCEC477990A}" type="presParOf" srcId="{2E5EE26E-DD1E-594F-9F2B-92A7533640D9}" destId="{33B12A2A-4A7A-6B46-B20F-3AB6B47965D2}" srcOrd="0" destOrd="0" presId="urn:microsoft.com/office/officeart/2005/8/layout/orgChart1"/>
    <dgm:cxn modelId="{5DED6E56-D8E7-144D-9CAF-3B998CD2F8BB}" type="presParOf" srcId="{33B12A2A-4A7A-6B46-B20F-3AB6B47965D2}" destId="{41D5B81C-6182-934B-9D78-8EA61FA40553}" srcOrd="0" destOrd="0" presId="urn:microsoft.com/office/officeart/2005/8/layout/orgChart1"/>
    <dgm:cxn modelId="{8226F255-BFAD-9044-A356-034B8D1BAC40}" type="presParOf" srcId="{33B12A2A-4A7A-6B46-B20F-3AB6B47965D2}" destId="{28B5AA65-3467-2046-B2EC-96A24DC17164}" srcOrd="1" destOrd="0" presId="urn:microsoft.com/office/officeart/2005/8/layout/orgChart1"/>
    <dgm:cxn modelId="{D40BC522-5236-D544-A426-B1C70E7D0674}" type="presParOf" srcId="{2E5EE26E-DD1E-594F-9F2B-92A7533640D9}" destId="{A5831365-9531-C54D-807B-9E78DFDC433B}" srcOrd="1" destOrd="0" presId="urn:microsoft.com/office/officeart/2005/8/layout/orgChart1"/>
    <dgm:cxn modelId="{7F9B883F-2C43-AD40-B5F5-7D916F50C29B}" type="presParOf" srcId="{A5831365-9531-C54D-807B-9E78DFDC433B}" destId="{099D55BA-5D6E-2B46-BC05-B6F6AF23BB5A}" srcOrd="0" destOrd="0" presId="urn:microsoft.com/office/officeart/2005/8/layout/orgChart1"/>
    <dgm:cxn modelId="{F131F34C-B83F-4244-98D3-869EFD193C6F}" type="presParOf" srcId="{A5831365-9531-C54D-807B-9E78DFDC433B}" destId="{DE823A20-839D-B645-97BE-AAAE8496231B}" srcOrd="1" destOrd="0" presId="urn:microsoft.com/office/officeart/2005/8/layout/orgChart1"/>
    <dgm:cxn modelId="{3E06FD80-80BD-1945-90C0-2BE2C42CCEB3}" type="presParOf" srcId="{DE823A20-839D-B645-97BE-AAAE8496231B}" destId="{E0AD5D68-604A-3047-B942-9F78871188A7}" srcOrd="0" destOrd="0" presId="urn:microsoft.com/office/officeart/2005/8/layout/orgChart1"/>
    <dgm:cxn modelId="{38EDCCB8-F62C-0C42-BF24-3FCFA4DDA088}" type="presParOf" srcId="{E0AD5D68-604A-3047-B942-9F78871188A7}" destId="{7BF8C070-E6C5-1046-AF7E-AECE4E4ECFDE}" srcOrd="0" destOrd="0" presId="urn:microsoft.com/office/officeart/2005/8/layout/orgChart1"/>
    <dgm:cxn modelId="{D3E743AA-98E8-C049-A69F-0722535A2A68}" type="presParOf" srcId="{E0AD5D68-604A-3047-B942-9F78871188A7}" destId="{05C132B5-71C7-D145-ACDA-E7C3AAB8B09F}" srcOrd="1" destOrd="0" presId="urn:microsoft.com/office/officeart/2005/8/layout/orgChart1"/>
    <dgm:cxn modelId="{AB192DC0-E7E3-AB4C-AB7D-AF83E973E4EB}" type="presParOf" srcId="{DE823A20-839D-B645-97BE-AAAE8496231B}" destId="{E77AA14B-78DE-E04B-913F-A86AADA0119A}" srcOrd="1" destOrd="0" presId="urn:microsoft.com/office/officeart/2005/8/layout/orgChart1"/>
    <dgm:cxn modelId="{AC1A5BB5-DFE3-B24A-9327-F89CF7925D4D}" type="presParOf" srcId="{E77AA14B-78DE-E04B-913F-A86AADA0119A}" destId="{F81A61D2-922B-404A-B0A1-CC057CAF20A3}" srcOrd="0" destOrd="0" presId="urn:microsoft.com/office/officeart/2005/8/layout/orgChart1"/>
    <dgm:cxn modelId="{491233A3-7041-3A4D-B4F0-3F3571B893EA}" type="presParOf" srcId="{E77AA14B-78DE-E04B-913F-A86AADA0119A}" destId="{36931382-6D35-5740-9126-BA36C342D6A0}" srcOrd="1" destOrd="0" presId="urn:microsoft.com/office/officeart/2005/8/layout/orgChart1"/>
    <dgm:cxn modelId="{949B2F43-D15A-5B43-BFBD-42E85F897C1B}" type="presParOf" srcId="{36931382-6D35-5740-9126-BA36C342D6A0}" destId="{B3C04757-1DAB-9641-B729-FB393B8F830A}" srcOrd="0" destOrd="0" presId="urn:microsoft.com/office/officeart/2005/8/layout/orgChart1"/>
    <dgm:cxn modelId="{0898F8E9-0417-AB44-8433-C55C8710A5F0}" type="presParOf" srcId="{B3C04757-1DAB-9641-B729-FB393B8F830A}" destId="{41EDA426-B8F2-354E-869A-53B5433E393E}" srcOrd="0" destOrd="0" presId="urn:microsoft.com/office/officeart/2005/8/layout/orgChart1"/>
    <dgm:cxn modelId="{BD1F54CB-C670-6245-86E6-8E7868617C05}" type="presParOf" srcId="{B3C04757-1DAB-9641-B729-FB393B8F830A}" destId="{5F382703-E733-5B4A-A371-37F9AC6E7B89}" srcOrd="1" destOrd="0" presId="urn:microsoft.com/office/officeart/2005/8/layout/orgChart1"/>
    <dgm:cxn modelId="{52642A1C-26CA-7E40-AE3B-E62DB8D5ABD6}" type="presParOf" srcId="{36931382-6D35-5740-9126-BA36C342D6A0}" destId="{F7B4FA6D-86FC-AA4B-A496-99AC10C21C40}" srcOrd="1" destOrd="0" presId="urn:microsoft.com/office/officeart/2005/8/layout/orgChart1"/>
    <dgm:cxn modelId="{65A39E91-00F3-B14B-902C-1BEE5CFF73D2}" type="presParOf" srcId="{F7B4FA6D-86FC-AA4B-A496-99AC10C21C40}" destId="{88AB3AD4-6F43-A049-84E0-5F11FAC590D2}" srcOrd="0" destOrd="0" presId="urn:microsoft.com/office/officeart/2005/8/layout/orgChart1"/>
    <dgm:cxn modelId="{79D4E4BD-572C-FB43-9BF8-92C73F7FD969}" type="presParOf" srcId="{F7B4FA6D-86FC-AA4B-A496-99AC10C21C40}" destId="{E8BB6975-9DFA-5D41-9D38-801F1A451C4F}" srcOrd="1" destOrd="0" presId="urn:microsoft.com/office/officeart/2005/8/layout/orgChart1"/>
    <dgm:cxn modelId="{787751D9-AEEF-DE44-B773-8199D5F7B038}" type="presParOf" srcId="{E8BB6975-9DFA-5D41-9D38-801F1A451C4F}" destId="{8B21856D-C522-FE45-8FBE-5FFCDF859C0A}" srcOrd="0" destOrd="0" presId="urn:microsoft.com/office/officeart/2005/8/layout/orgChart1"/>
    <dgm:cxn modelId="{EDD2995D-6239-E74F-8261-7FD3B21D7CCC}" type="presParOf" srcId="{8B21856D-C522-FE45-8FBE-5FFCDF859C0A}" destId="{F5E2B30D-AF18-5744-9CC7-0FFD0E6630D8}" srcOrd="0" destOrd="0" presId="urn:microsoft.com/office/officeart/2005/8/layout/orgChart1"/>
    <dgm:cxn modelId="{216EEF12-C255-CB42-8BF9-151531469F6A}" type="presParOf" srcId="{8B21856D-C522-FE45-8FBE-5FFCDF859C0A}" destId="{85C2A621-2B56-8A4D-82B3-7660015D59FF}" srcOrd="1" destOrd="0" presId="urn:microsoft.com/office/officeart/2005/8/layout/orgChart1"/>
    <dgm:cxn modelId="{82C0B8B1-1F83-E040-B38A-EA90E80CBD25}" type="presParOf" srcId="{E8BB6975-9DFA-5D41-9D38-801F1A451C4F}" destId="{537E38F3-9A98-DD44-85AE-CA43E2252D99}" srcOrd="1" destOrd="0" presId="urn:microsoft.com/office/officeart/2005/8/layout/orgChart1"/>
    <dgm:cxn modelId="{1008252B-78AF-E64C-B596-76A59E1602D5}" type="presParOf" srcId="{E8BB6975-9DFA-5D41-9D38-801F1A451C4F}" destId="{F3F410B3-483E-904B-B8EE-F687AE0C80D0}" srcOrd="2" destOrd="0" presId="urn:microsoft.com/office/officeart/2005/8/layout/orgChart1"/>
    <dgm:cxn modelId="{0624822F-8907-C644-B260-78DCD885ACF1}" type="presParOf" srcId="{36931382-6D35-5740-9126-BA36C342D6A0}" destId="{9B053228-268F-384B-AA7B-66744EF9AF26}" srcOrd="2" destOrd="0" presId="urn:microsoft.com/office/officeart/2005/8/layout/orgChart1"/>
    <dgm:cxn modelId="{CC4DA9E4-7B6C-0846-8F0C-2A2AF5DE65FD}" type="presParOf" srcId="{DE823A20-839D-B645-97BE-AAAE8496231B}" destId="{C0812863-4A3D-2C4C-A135-63B2C005E3EC}" srcOrd="2" destOrd="0" presId="urn:microsoft.com/office/officeart/2005/8/layout/orgChart1"/>
    <dgm:cxn modelId="{69A764E7-532C-BA4A-BF15-9CC161D33C66}" type="presParOf" srcId="{2E5EE26E-DD1E-594F-9F2B-92A7533640D9}" destId="{05E7FE46-010C-514B-9BDD-DD8BA02F7424}" srcOrd="2" destOrd="0" presId="urn:microsoft.com/office/officeart/2005/8/layout/orgChart1"/>
    <dgm:cxn modelId="{2A0F010C-47E6-7C49-87E5-EC7A365F4AE8}" type="presParOf" srcId="{D522B56B-30F1-8B48-A496-047B236DE48D}" destId="{F2A8C887-DEDF-C341-8A44-D7C1DE45C765}" srcOrd="2" destOrd="0" presId="urn:microsoft.com/office/officeart/2005/8/layout/orgChart1"/>
    <dgm:cxn modelId="{3ADA815B-21D3-4245-8282-4803130C0D56}" type="presParOf" srcId="{D522B56B-30F1-8B48-A496-047B236DE48D}" destId="{EF14AD7B-8A10-B544-AA28-4CB3D83E0D6B}" srcOrd="3" destOrd="0" presId="urn:microsoft.com/office/officeart/2005/8/layout/orgChart1"/>
    <dgm:cxn modelId="{C4C17D4E-B474-8445-A08B-5AC1C9CEE941}" type="presParOf" srcId="{EF14AD7B-8A10-B544-AA28-4CB3D83E0D6B}" destId="{424632AE-BAAB-E949-A2BA-AEE7259F98EC}" srcOrd="0" destOrd="0" presId="urn:microsoft.com/office/officeart/2005/8/layout/orgChart1"/>
    <dgm:cxn modelId="{00E8E7D7-5939-CE44-BD01-91479A83C839}" type="presParOf" srcId="{424632AE-BAAB-E949-A2BA-AEE7259F98EC}" destId="{E77712A2-A35C-EE4B-9F1C-5D084FDDF138}" srcOrd="0" destOrd="0" presId="urn:microsoft.com/office/officeart/2005/8/layout/orgChart1"/>
    <dgm:cxn modelId="{9C40A437-D2A8-AA42-A941-1341B0AE6BDE}" type="presParOf" srcId="{424632AE-BAAB-E949-A2BA-AEE7259F98EC}" destId="{25957CA8-E247-7F41-99BC-601CECAC607C}" srcOrd="1" destOrd="0" presId="urn:microsoft.com/office/officeart/2005/8/layout/orgChart1"/>
    <dgm:cxn modelId="{D21329B0-9823-0C42-8A85-9B4A9B16BEAA}" type="presParOf" srcId="{EF14AD7B-8A10-B544-AA28-4CB3D83E0D6B}" destId="{89DD8160-FA40-9146-8D05-4D30F6983DD1}" srcOrd="1" destOrd="0" presId="urn:microsoft.com/office/officeart/2005/8/layout/orgChart1"/>
    <dgm:cxn modelId="{87544FE1-DCB0-3E40-B5C0-2388C5236B20}" type="presParOf" srcId="{89DD8160-FA40-9146-8D05-4D30F6983DD1}" destId="{77BD9020-450E-5E48-96AE-63788F80D636}" srcOrd="0" destOrd="0" presId="urn:microsoft.com/office/officeart/2005/8/layout/orgChart1"/>
    <dgm:cxn modelId="{49AE4217-E4A0-364D-A1A2-29626847120A}" type="presParOf" srcId="{89DD8160-FA40-9146-8D05-4D30F6983DD1}" destId="{7B37C53F-73EE-8643-A447-992FF1AFF1D5}" srcOrd="1" destOrd="0" presId="urn:microsoft.com/office/officeart/2005/8/layout/orgChart1"/>
    <dgm:cxn modelId="{24B02961-CF1E-374F-B88B-0DB416B48730}" type="presParOf" srcId="{7B37C53F-73EE-8643-A447-992FF1AFF1D5}" destId="{13E091F7-C9A5-6841-B0E9-4AD560748886}" srcOrd="0" destOrd="0" presId="urn:microsoft.com/office/officeart/2005/8/layout/orgChart1"/>
    <dgm:cxn modelId="{4954ABE4-16FD-5741-83AB-5DD744EA8D2F}" type="presParOf" srcId="{13E091F7-C9A5-6841-B0E9-4AD560748886}" destId="{4E435534-B0A5-AB45-9961-110E20BFAEE7}" srcOrd="0" destOrd="0" presId="urn:microsoft.com/office/officeart/2005/8/layout/orgChart1"/>
    <dgm:cxn modelId="{1E5B58CB-4DB4-094D-95FD-7F0E8BF65F09}" type="presParOf" srcId="{13E091F7-C9A5-6841-B0E9-4AD560748886}" destId="{24BC5034-A068-A147-A117-25A2DF1807D6}" srcOrd="1" destOrd="0" presId="urn:microsoft.com/office/officeart/2005/8/layout/orgChart1"/>
    <dgm:cxn modelId="{0A96E40D-5A0D-754A-BE94-1A65CE86F625}" type="presParOf" srcId="{7B37C53F-73EE-8643-A447-992FF1AFF1D5}" destId="{ED0D4390-649D-614C-B823-BF33A8441BFD}" srcOrd="1" destOrd="0" presId="urn:microsoft.com/office/officeart/2005/8/layout/orgChart1"/>
    <dgm:cxn modelId="{A514B7B7-B58A-494F-AA7B-BCA7C696808C}" type="presParOf" srcId="{ED0D4390-649D-614C-B823-BF33A8441BFD}" destId="{AAF7C603-3A4E-5447-99BA-4E4B52C7CF1E}" srcOrd="0" destOrd="0" presId="urn:microsoft.com/office/officeart/2005/8/layout/orgChart1"/>
    <dgm:cxn modelId="{5D2EED68-0FDF-CD4D-8596-E8B94CBAE9B4}" type="presParOf" srcId="{ED0D4390-649D-614C-B823-BF33A8441BFD}" destId="{B63F72FB-DA07-CD4B-87C2-68A159318B28}" srcOrd="1" destOrd="0" presId="urn:microsoft.com/office/officeart/2005/8/layout/orgChart1"/>
    <dgm:cxn modelId="{4E685BDC-D624-B743-94DA-13209D44CF39}" type="presParOf" srcId="{B63F72FB-DA07-CD4B-87C2-68A159318B28}" destId="{A7EC88A2-575A-4A4E-9191-A0C1E2D6E556}" srcOrd="0" destOrd="0" presId="urn:microsoft.com/office/officeart/2005/8/layout/orgChart1"/>
    <dgm:cxn modelId="{C125B6BC-CF90-6A4B-B63C-84BC54206DF5}" type="presParOf" srcId="{A7EC88A2-575A-4A4E-9191-A0C1E2D6E556}" destId="{C14F3C23-024C-8B42-B5BF-B8D22D7CA8B6}" srcOrd="0" destOrd="0" presId="urn:microsoft.com/office/officeart/2005/8/layout/orgChart1"/>
    <dgm:cxn modelId="{AE1B29E7-4F57-9440-9E98-FBD40042D6BF}" type="presParOf" srcId="{A7EC88A2-575A-4A4E-9191-A0C1E2D6E556}" destId="{9D596677-DF93-0640-9156-ECF2634D7184}" srcOrd="1" destOrd="0" presId="urn:microsoft.com/office/officeart/2005/8/layout/orgChart1"/>
    <dgm:cxn modelId="{8E820312-B246-5C4E-8B78-89299DEBB8D9}" type="presParOf" srcId="{B63F72FB-DA07-CD4B-87C2-68A159318B28}" destId="{9CA8D8B8-CB28-A44F-9E18-23E8568339FD}" srcOrd="1" destOrd="0" presId="urn:microsoft.com/office/officeart/2005/8/layout/orgChart1"/>
    <dgm:cxn modelId="{10BD103E-DD71-2E43-8B65-9E988E11536B}" type="presParOf" srcId="{9CA8D8B8-CB28-A44F-9E18-23E8568339FD}" destId="{967F923E-7C9F-494C-9E90-9D66C293780B}" srcOrd="0" destOrd="0" presId="urn:microsoft.com/office/officeart/2005/8/layout/orgChart1"/>
    <dgm:cxn modelId="{64E6BAE2-6B10-3449-B5CD-392FA7E3977D}" type="presParOf" srcId="{9CA8D8B8-CB28-A44F-9E18-23E8568339FD}" destId="{90F71302-ED66-884A-982E-F7A0019C38B1}" srcOrd="1" destOrd="0" presId="urn:microsoft.com/office/officeart/2005/8/layout/orgChart1"/>
    <dgm:cxn modelId="{9C40D9D9-CC81-9E40-A1F9-27A64C220738}" type="presParOf" srcId="{90F71302-ED66-884A-982E-F7A0019C38B1}" destId="{B894FD2C-23E8-3E48-9EFC-AF6841D38382}" srcOrd="0" destOrd="0" presId="urn:microsoft.com/office/officeart/2005/8/layout/orgChart1"/>
    <dgm:cxn modelId="{19B8BFAF-2FEE-0A43-9D72-06B8492019FD}" type="presParOf" srcId="{B894FD2C-23E8-3E48-9EFC-AF6841D38382}" destId="{95C1D64E-FFD5-2B40-A0D1-124313148B2C}" srcOrd="0" destOrd="0" presId="urn:microsoft.com/office/officeart/2005/8/layout/orgChart1"/>
    <dgm:cxn modelId="{BEB3FB53-78D7-284E-AD8D-088C82963E5C}" type="presParOf" srcId="{B894FD2C-23E8-3E48-9EFC-AF6841D38382}" destId="{26146F3C-2D27-1648-AED2-159E5DC304E4}" srcOrd="1" destOrd="0" presId="urn:microsoft.com/office/officeart/2005/8/layout/orgChart1"/>
    <dgm:cxn modelId="{661CBA61-50CC-1541-AFC3-EA5F7646D3E9}" type="presParOf" srcId="{90F71302-ED66-884A-982E-F7A0019C38B1}" destId="{1004AC75-BA32-7F46-8B16-4B096ADA6CD5}" srcOrd="1" destOrd="0" presId="urn:microsoft.com/office/officeart/2005/8/layout/orgChart1"/>
    <dgm:cxn modelId="{D0F07C79-8ED1-EE44-B892-0FC358C2C13A}" type="presParOf" srcId="{90F71302-ED66-884A-982E-F7A0019C38B1}" destId="{A640611F-87AD-9747-AD3A-7ADCC022BB45}" srcOrd="2" destOrd="0" presId="urn:microsoft.com/office/officeart/2005/8/layout/orgChart1"/>
    <dgm:cxn modelId="{B9BCDC5F-0D37-844C-BFE4-E059311D63EE}" type="presParOf" srcId="{B63F72FB-DA07-CD4B-87C2-68A159318B28}" destId="{463D1696-CFE8-CE4E-80DF-D154F3B0E18C}" srcOrd="2" destOrd="0" presId="urn:microsoft.com/office/officeart/2005/8/layout/orgChart1"/>
    <dgm:cxn modelId="{5D628F03-CA40-AE43-B060-6F8213978BDC}" type="presParOf" srcId="{7B37C53F-73EE-8643-A447-992FF1AFF1D5}" destId="{E7B08087-6F00-8D4F-9F3B-4469D7B778BC}" srcOrd="2" destOrd="0" presId="urn:microsoft.com/office/officeart/2005/8/layout/orgChart1"/>
    <dgm:cxn modelId="{D0CE9DE8-E7B1-744A-9D33-25EB7F74B645}" type="presParOf" srcId="{EF14AD7B-8A10-B544-AA28-4CB3D83E0D6B}" destId="{8CBE0582-BDCE-604C-8BE7-49628CE13E6E}" srcOrd="2" destOrd="0" presId="urn:microsoft.com/office/officeart/2005/8/layout/orgChart1"/>
    <dgm:cxn modelId="{F45D5F94-FBBE-B843-A6CB-E50A9E33358D}" type="presParOf" srcId="{73A3C14E-9452-5046-878D-B03CA6514776}" destId="{CC294E1D-B5D5-7F40-B2B4-49A9C534C4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75D37C-2D2B-5B48-8F8E-0C87E99C681A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45417-AC40-4549-B829-26536B02E26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ANA EYLEM 1 </a:t>
          </a:r>
          <a:r>
            <a:rPr lang="en-US" dirty="0" err="1" smtClean="0">
              <a:solidFill>
                <a:srgbClr val="000000"/>
              </a:solidFill>
            </a:rPr>
            <a:t>Bireylerin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Hareketliliği</a:t>
          </a:r>
          <a:endParaRPr lang="en-US" dirty="0">
            <a:solidFill>
              <a:srgbClr val="000000"/>
            </a:solidFill>
          </a:endParaRPr>
        </a:p>
      </dgm:t>
    </dgm:pt>
    <dgm:pt modelId="{759DF8E5-BE3F-744C-B88D-F543071A441F}" type="parTrans" cxnId="{F4311981-4963-574F-9106-A55786A7A9E0}">
      <dgm:prSet/>
      <dgm:spPr/>
      <dgm:t>
        <a:bodyPr/>
        <a:lstStyle/>
        <a:p>
          <a:endParaRPr lang="en-US"/>
        </a:p>
      </dgm:t>
    </dgm:pt>
    <dgm:pt modelId="{2BE35C9E-6707-604E-85FA-486989C7F3DE}" type="sibTrans" cxnId="{F4311981-4963-574F-9106-A55786A7A9E0}">
      <dgm:prSet/>
      <dgm:spPr/>
      <dgm:t>
        <a:bodyPr/>
        <a:lstStyle/>
        <a:p>
          <a:endParaRPr lang="en-US"/>
        </a:p>
      </dgm:t>
    </dgm:pt>
    <dgm:pt modelId="{52492FA1-5211-8041-A166-7109B74CAE2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Mesleki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Eğitim</a:t>
          </a:r>
          <a:endParaRPr lang="en-US" dirty="0">
            <a:solidFill>
              <a:srgbClr val="000000"/>
            </a:solidFill>
          </a:endParaRPr>
        </a:p>
      </dgm:t>
    </dgm:pt>
    <dgm:pt modelId="{15E07E4E-F3AC-8B4A-95E7-FC85B5B631B7}" type="parTrans" cxnId="{6AFEF9AB-5420-C742-991C-11980B44248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26768E3-8DA4-0A41-A49E-6A138D7F6968}" type="sibTrans" cxnId="{6AFEF9AB-5420-C742-991C-11980B442483}">
      <dgm:prSet/>
      <dgm:spPr/>
      <dgm:t>
        <a:bodyPr/>
        <a:lstStyle/>
        <a:p>
          <a:endParaRPr lang="en-US"/>
        </a:p>
      </dgm:t>
    </dgm:pt>
    <dgm:pt modelId="{D0643DC8-56BA-A44A-861A-B3ABA6C0102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Yüksek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Öğretim</a:t>
          </a:r>
          <a:endParaRPr lang="en-US" dirty="0">
            <a:solidFill>
              <a:srgbClr val="000000"/>
            </a:solidFill>
          </a:endParaRPr>
        </a:p>
      </dgm:t>
    </dgm:pt>
    <dgm:pt modelId="{E06BDCFC-5A93-F547-B8CE-563D58385261}" type="parTrans" cxnId="{06A3720F-0CEC-2740-87CE-3AA13A0D062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EB1F1B5-B713-9847-8EB8-00BEABC533ED}" type="sibTrans" cxnId="{06A3720F-0CEC-2740-87CE-3AA13A0D0620}">
      <dgm:prSet/>
      <dgm:spPr/>
      <dgm:t>
        <a:bodyPr/>
        <a:lstStyle/>
        <a:p>
          <a:endParaRPr lang="en-US"/>
        </a:p>
      </dgm:t>
    </dgm:pt>
    <dgm:pt modelId="{572562E5-CAD7-EC45-959B-A59D93D0C34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Okul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Eğitimi</a:t>
          </a:r>
          <a:endParaRPr lang="en-US" dirty="0">
            <a:solidFill>
              <a:srgbClr val="000000"/>
            </a:solidFill>
          </a:endParaRPr>
        </a:p>
      </dgm:t>
    </dgm:pt>
    <dgm:pt modelId="{F0082742-0FA5-3845-B20C-EDC6A3FB3192}" type="parTrans" cxnId="{5BBF27C5-466E-E748-AF5E-DC8570A126D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CDE1CBB-2D88-D748-ABC8-16788511353E}" type="sibTrans" cxnId="{5BBF27C5-466E-E748-AF5E-DC8570A126DA}">
      <dgm:prSet/>
      <dgm:spPr/>
      <dgm:t>
        <a:bodyPr/>
        <a:lstStyle/>
        <a:p>
          <a:endParaRPr lang="en-US"/>
        </a:p>
      </dgm:t>
    </dgm:pt>
    <dgm:pt modelId="{1AC61728-BBA4-4F48-8815-C086F464AE8E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Yetişkin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Eğitimi</a:t>
          </a:r>
          <a:endParaRPr lang="en-US" dirty="0">
            <a:solidFill>
              <a:srgbClr val="000000"/>
            </a:solidFill>
          </a:endParaRPr>
        </a:p>
      </dgm:t>
    </dgm:pt>
    <dgm:pt modelId="{06F4B929-0685-AE41-9D0B-FF5E74FEEB45}" type="parTrans" cxnId="{FE537AC6-F622-3C40-AE06-AE08CB81BD5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DF88576-D430-A343-978B-E73985ADCF27}" type="sibTrans" cxnId="{FE537AC6-F622-3C40-AE06-AE08CB81BD51}">
      <dgm:prSet/>
      <dgm:spPr/>
      <dgm:t>
        <a:bodyPr/>
        <a:lstStyle/>
        <a:p>
          <a:endParaRPr lang="en-US"/>
        </a:p>
      </dgm:t>
    </dgm:pt>
    <dgm:pt modelId="{99748D21-B86D-C947-923E-71F285A667BB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Gençlik</a:t>
          </a:r>
          <a:endParaRPr lang="en-US" dirty="0">
            <a:solidFill>
              <a:srgbClr val="000000"/>
            </a:solidFill>
          </a:endParaRPr>
        </a:p>
      </dgm:t>
    </dgm:pt>
    <dgm:pt modelId="{39C496B9-6EF4-9449-A0EB-94B77360ADA2}" type="parTrans" cxnId="{2B3EF199-8F0A-CC4A-B2DB-D030BDE4CFC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D749178-C4F9-5745-905E-1F9E83E08585}" type="sibTrans" cxnId="{2B3EF199-8F0A-CC4A-B2DB-D030BDE4CFC2}">
      <dgm:prSet/>
      <dgm:spPr/>
      <dgm:t>
        <a:bodyPr/>
        <a:lstStyle/>
        <a:p>
          <a:endParaRPr lang="en-US"/>
        </a:p>
      </dgm:t>
    </dgm:pt>
    <dgm:pt modelId="{402127D7-2FC2-E048-B65F-EC874666FC68}" type="pres">
      <dgm:prSet presAssocID="{2775D37C-2D2B-5B48-8F8E-0C87E99C68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4D4FDD-9329-E143-BEA8-59A9B83FA554}" type="pres">
      <dgm:prSet presAssocID="{3CC45417-AC40-4549-B829-26536B02E264}" presName="singleCycle" presStyleCnt="0"/>
      <dgm:spPr/>
    </dgm:pt>
    <dgm:pt modelId="{DA373D8E-7D52-8D4A-94EF-B685BEB366CB}" type="pres">
      <dgm:prSet presAssocID="{3CC45417-AC40-4549-B829-26536B02E264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22314D0-8680-9542-A7AB-21AE160EC9BB}" type="pres">
      <dgm:prSet presAssocID="{15E07E4E-F3AC-8B4A-95E7-FC85B5B631B7}" presName="Name56" presStyleLbl="parChTrans1D2" presStyleIdx="0" presStyleCnt="5"/>
      <dgm:spPr/>
      <dgm:t>
        <a:bodyPr/>
        <a:lstStyle/>
        <a:p>
          <a:endParaRPr lang="en-US"/>
        </a:p>
      </dgm:t>
    </dgm:pt>
    <dgm:pt modelId="{6FACEC29-4D48-864E-A29E-584658392E27}" type="pres">
      <dgm:prSet presAssocID="{52492FA1-5211-8041-A166-7109B74CAE2B}" presName="text0" presStyleLbl="node1" presStyleIdx="1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616F3-423C-904B-AF27-ED429B7A0C61}" type="pres">
      <dgm:prSet presAssocID="{06F4B929-0685-AE41-9D0B-FF5E74FEEB45}" presName="Name56" presStyleLbl="parChTrans1D2" presStyleIdx="1" presStyleCnt="5"/>
      <dgm:spPr/>
      <dgm:t>
        <a:bodyPr/>
        <a:lstStyle/>
        <a:p>
          <a:endParaRPr lang="en-US"/>
        </a:p>
      </dgm:t>
    </dgm:pt>
    <dgm:pt modelId="{F91341D5-3B16-1B49-BA84-76DF3F960D41}" type="pres">
      <dgm:prSet presAssocID="{1AC61728-BBA4-4F48-8815-C086F464AE8E}" presName="text0" presStyleLbl="node1" presStyleIdx="2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187F5-12F6-BF47-A73A-DB57C5F57252}" type="pres">
      <dgm:prSet presAssocID="{E06BDCFC-5A93-F547-B8CE-563D58385261}" presName="Name56" presStyleLbl="parChTrans1D2" presStyleIdx="2" presStyleCnt="5"/>
      <dgm:spPr/>
      <dgm:t>
        <a:bodyPr/>
        <a:lstStyle/>
        <a:p>
          <a:endParaRPr lang="en-US"/>
        </a:p>
      </dgm:t>
    </dgm:pt>
    <dgm:pt modelId="{BB1F53CF-4DD3-BE48-A819-1A3AEC1DADE9}" type="pres">
      <dgm:prSet presAssocID="{D0643DC8-56BA-A44A-861A-B3ABA6C0102F}" presName="text0" presStyleLbl="node1" presStyleIdx="3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F140B-869F-574B-8879-AD9747FA7F10}" type="pres">
      <dgm:prSet presAssocID="{39C496B9-6EF4-9449-A0EB-94B77360ADA2}" presName="Name56" presStyleLbl="parChTrans1D2" presStyleIdx="3" presStyleCnt="5"/>
      <dgm:spPr/>
      <dgm:t>
        <a:bodyPr/>
        <a:lstStyle/>
        <a:p>
          <a:endParaRPr lang="en-US"/>
        </a:p>
      </dgm:t>
    </dgm:pt>
    <dgm:pt modelId="{DE2F241A-2373-B343-84B5-5AAACBEE7B10}" type="pres">
      <dgm:prSet presAssocID="{99748D21-B86D-C947-923E-71F285A667BB}" presName="text0" presStyleLbl="node1" presStyleIdx="4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B631D-5836-084D-A950-6B2FC086FD61}" type="pres">
      <dgm:prSet presAssocID="{F0082742-0FA5-3845-B20C-EDC6A3FB3192}" presName="Name56" presStyleLbl="parChTrans1D2" presStyleIdx="4" presStyleCnt="5"/>
      <dgm:spPr/>
      <dgm:t>
        <a:bodyPr/>
        <a:lstStyle/>
        <a:p>
          <a:endParaRPr lang="en-US"/>
        </a:p>
      </dgm:t>
    </dgm:pt>
    <dgm:pt modelId="{27299C16-FB0D-644D-80CA-1CF5D150F55E}" type="pres">
      <dgm:prSet presAssocID="{572562E5-CAD7-EC45-959B-A59D93D0C344}" presName="text0" presStyleLbl="node1" presStyleIdx="5" presStyleCnt="6" custScaleX="20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418C8-2280-4C8F-A1A7-C54C1E4AEE83}" type="presOf" srcId="{15E07E4E-F3AC-8B4A-95E7-FC85B5B631B7}" destId="{222314D0-8680-9542-A7AB-21AE160EC9BB}" srcOrd="0" destOrd="0" presId="urn:microsoft.com/office/officeart/2008/layout/RadialCluster"/>
    <dgm:cxn modelId="{6A35A857-B85A-4AB8-92A2-777F7A4C6933}" type="presOf" srcId="{E06BDCFC-5A93-F547-B8CE-563D58385261}" destId="{0D3187F5-12F6-BF47-A73A-DB57C5F57252}" srcOrd="0" destOrd="0" presId="urn:microsoft.com/office/officeart/2008/layout/RadialCluster"/>
    <dgm:cxn modelId="{6AFEF9AB-5420-C742-991C-11980B442483}" srcId="{3CC45417-AC40-4549-B829-26536B02E264}" destId="{52492FA1-5211-8041-A166-7109B74CAE2B}" srcOrd="0" destOrd="0" parTransId="{15E07E4E-F3AC-8B4A-95E7-FC85B5B631B7}" sibTransId="{F26768E3-8DA4-0A41-A49E-6A138D7F6968}"/>
    <dgm:cxn modelId="{FE537AC6-F622-3C40-AE06-AE08CB81BD51}" srcId="{3CC45417-AC40-4549-B829-26536B02E264}" destId="{1AC61728-BBA4-4F48-8815-C086F464AE8E}" srcOrd="1" destOrd="0" parTransId="{06F4B929-0685-AE41-9D0B-FF5E74FEEB45}" sibTransId="{6DF88576-D430-A343-978B-E73985ADCF27}"/>
    <dgm:cxn modelId="{A49FC057-7781-439D-83AE-111B8C2E5341}" type="presOf" srcId="{1AC61728-BBA4-4F48-8815-C086F464AE8E}" destId="{F91341D5-3B16-1B49-BA84-76DF3F960D41}" srcOrd="0" destOrd="0" presId="urn:microsoft.com/office/officeart/2008/layout/RadialCluster"/>
    <dgm:cxn modelId="{2B3EF199-8F0A-CC4A-B2DB-D030BDE4CFC2}" srcId="{3CC45417-AC40-4549-B829-26536B02E264}" destId="{99748D21-B86D-C947-923E-71F285A667BB}" srcOrd="3" destOrd="0" parTransId="{39C496B9-6EF4-9449-A0EB-94B77360ADA2}" sibTransId="{7D749178-C4F9-5745-905E-1F9E83E08585}"/>
    <dgm:cxn modelId="{3B5D43A3-255F-4879-BB42-562030D285D2}" type="presOf" srcId="{572562E5-CAD7-EC45-959B-A59D93D0C344}" destId="{27299C16-FB0D-644D-80CA-1CF5D150F55E}" srcOrd="0" destOrd="0" presId="urn:microsoft.com/office/officeart/2008/layout/RadialCluster"/>
    <dgm:cxn modelId="{5BBF27C5-466E-E748-AF5E-DC8570A126DA}" srcId="{3CC45417-AC40-4549-B829-26536B02E264}" destId="{572562E5-CAD7-EC45-959B-A59D93D0C344}" srcOrd="4" destOrd="0" parTransId="{F0082742-0FA5-3845-B20C-EDC6A3FB3192}" sibTransId="{CCDE1CBB-2D88-D748-ABC8-16788511353E}"/>
    <dgm:cxn modelId="{DE0CB6B9-E08C-439E-9014-06C58F0B5D37}" type="presOf" srcId="{99748D21-B86D-C947-923E-71F285A667BB}" destId="{DE2F241A-2373-B343-84B5-5AAACBEE7B10}" srcOrd="0" destOrd="0" presId="urn:microsoft.com/office/officeart/2008/layout/RadialCluster"/>
    <dgm:cxn modelId="{BF1B3618-D049-4C64-B6CB-A27F026DCBAF}" type="presOf" srcId="{06F4B929-0685-AE41-9D0B-FF5E74FEEB45}" destId="{298616F3-423C-904B-AF27-ED429B7A0C61}" srcOrd="0" destOrd="0" presId="urn:microsoft.com/office/officeart/2008/layout/RadialCluster"/>
    <dgm:cxn modelId="{57644C08-B81F-45E5-B328-7487A257B9CF}" type="presOf" srcId="{3CC45417-AC40-4549-B829-26536B02E264}" destId="{DA373D8E-7D52-8D4A-94EF-B685BEB366CB}" srcOrd="0" destOrd="0" presId="urn:microsoft.com/office/officeart/2008/layout/RadialCluster"/>
    <dgm:cxn modelId="{EB403886-14B9-44D7-882D-285905EA7462}" type="presOf" srcId="{39C496B9-6EF4-9449-A0EB-94B77360ADA2}" destId="{260F140B-869F-574B-8879-AD9747FA7F10}" srcOrd="0" destOrd="0" presId="urn:microsoft.com/office/officeart/2008/layout/RadialCluster"/>
    <dgm:cxn modelId="{06A3720F-0CEC-2740-87CE-3AA13A0D0620}" srcId="{3CC45417-AC40-4549-B829-26536B02E264}" destId="{D0643DC8-56BA-A44A-861A-B3ABA6C0102F}" srcOrd="2" destOrd="0" parTransId="{E06BDCFC-5A93-F547-B8CE-563D58385261}" sibTransId="{EEB1F1B5-B713-9847-8EB8-00BEABC533ED}"/>
    <dgm:cxn modelId="{EABEBCCB-AC6C-4A3A-8C25-54190B3D576E}" type="presOf" srcId="{D0643DC8-56BA-A44A-861A-B3ABA6C0102F}" destId="{BB1F53CF-4DD3-BE48-A819-1A3AEC1DADE9}" srcOrd="0" destOrd="0" presId="urn:microsoft.com/office/officeart/2008/layout/RadialCluster"/>
    <dgm:cxn modelId="{059DC88C-B1E2-4CB5-82B3-737DB9EBDA1B}" type="presOf" srcId="{52492FA1-5211-8041-A166-7109B74CAE2B}" destId="{6FACEC29-4D48-864E-A29E-584658392E27}" srcOrd="0" destOrd="0" presId="urn:microsoft.com/office/officeart/2008/layout/RadialCluster"/>
    <dgm:cxn modelId="{F4311981-4963-574F-9106-A55786A7A9E0}" srcId="{2775D37C-2D2B-5B48-8F8E-0C87E99C681A}" destId="{3CC45417-AC40-4549-B829-26536B02E264}" srcOrd="0" destOrd="0" parTransId="{759DF8E5-BE3F-744C-B88D-F543071A441F}" sibTransId="{2BE35C9E-6707-604E-85FA-486989C7F3DE}"/>
    <dgm:cxn modelId="{7EEDC25E-B709-4BF5-A09B-AA9997C3346A}" type="presOf" srcId="{F0082742-0FA5-3845-B20C-EDC6A3FB3192}" destId="{D24B631D-5836-084D-A950-6B2FC086FD61}" srcOrd="0" destOrd="0" presId="urn:microsoft.com/office/officeart/2008/layout/RadialCluster"/>
    <dgm:cxn modelId="{CACB3825-0877-403D-BC31-222469BC05DA}" type="presOf" srcId="{2775D37C-2D2B-5B48-8F8E-0C87E99C681A}" destId="{402127D7-2FC2-E048-B65F-EC874666FC68}" srcOrd="0" destOrd="0" presId="urn:microsoft.com/office/officeart/2008/layout/RadialCluster"/>
    <dgm:cxn modelId="{491F9518-9F3E-4B20-AE8B-DD4E18451C0B}" type="presParOf" srcId="{402127D7-2FC2-E048-B65F-EC874666FC68}" destId="{E44D4FDD-9329-E143-BEA8-59A9B83FA554}" srcOrd="0" destOrd="0" presId="urn:microsoft.com/office/officeart/2008/layout/RadialCluster"/>
    <dgm:cxn modelId="{A738942D-ADA8-4626-BAE0-87BD2E13A2F9}" type="presParOf" srcId="{E44D4FDD-9329-E143-BEA8-59A9B83FA554}" destId="{DA373D8E-7D52-8D4A-94EF-B685BEB366CB}" srcOrd="0" destOrd="0" presId="urn:microsoft.com/office/officeart/2008/layout/RadialCluster"/>
    <dgm:cxn modelId="{ED128519-53D3-4C6B-B96E-42746C6F70D1}" type="presParOf" srcId="{E44D4FDD-9329-E143-BEA8-59A9B83FA554}" destId="{222314D0-8680-9542-A7AB-21AE160EC9BB}" srcOrd="1" destOrd="0" presId="urn:microsoft.com/office/officeart/2008/layout/RadialCluster"/>
    <dgm:cxn modelId="{7A9B1A1D-9548-4B25-9C56-CDABF5145F3C}" type="presParOf" srcId="{E44D4FDD-9329-E143-BEA8-59A9B83FA554}" destId="{6FACEC29-4D48-864E-A29E-584658392E27}" srcOrd="2" destOrd="0" presId="urn:microsoft.com/office/officeart/2008/layout/RadialCluster"/>
    <dgm:cxn modelId="{CC797FA1-E80D-40D2-BCCD-A71D44043270}" type="presParOf" srcId="{E44D4FDD-9329-E143-BEA8-59A9B83FA554}" destId="{298616F3-423C-904B-AF27-ED429B7A0C61}" srcOrd="3" destOrd="0" presId="urn:microsoft.com/office/officeart/2008/layout/RadialCluster"/>
    <dgm:cxn modelId="{811FF414-ECE0-41A2-AB2D-01D6DED24500}" type="presParOf" srcId="{E44D4FDD-9329-E143-BEA8-59A9B83FA554}" destId="{F91341D5-3B16-1B49-BA84-76DF3F960D41}" srcOrd="4" destOrd="0" presId="urn:microsoft.com/office/officeart/2008/layout/RadialCluster"/>
    <dgm:cxn modelId="{68A4D677-EAA3-4453-B1E3-3CFD36F2E38F}" type="presParOf" srcId="{E44D4FDD-9329-E143-BEA8-59A9B83FA554}" destId="{0D3187F5-12F6-BF47-A73A-DB57C5F57252}" srcOrd="5" destOrd="0" presId="urn:microsoft.com/office/officeart/2008/layout/RadialCluster"/>
    <dgm:cxn modelId="{81416984-8046-4677-B655-FBA16D4C0DAF}" type="presParOf" srcId="{E44D4FDD-9329-E143-BEA8-59A9B83FA554}" destId="{BB1F53CF-4DD3-BE48-A819-1A3AEC1DADE9}" srcOrd="6" destOrd="0" presId="urn:microsoft.com/office/officeart/2008/layout/RadialCluster"/>
    <dgm:cxn modelId="{D319C11D-F77A-4CA4-A55B-E6273791D246}" type="presParOf" srcId="{E44D4FDD-9329-E143-BEA8-59A9B83FA554}" destId="{260F140B-869F-574B-8879-AD9747FA7F10}" srcOrd="7" destOrd="0" presId="urn:microsoft.com/office/officeart/2008/layout/RadialCluster"/>
    <dgm:cxn modelId="{7CE9B305-2312-416D-A0D7-0DD5FECC68C6}" type="presParOf" srcId="{E44D4FDD-9329-E143-BEA8-59A9B83FA554}" destId="{DE2F241A-2373-B343-84B5-5AAACBEE7B10}" srcOrd="8" destOrd="0" presId="urn:microsoft.com/office/officeart/2008/layout/RadialCluster"/>
    <dgm:cxn modelId="{9C5587A6-7A8A-4BD2-919E-C6C0FF7B92EA}" type="presParOf" srcId="{E44D4FDD-9329-E143-BEA8-59A9B83FA554}" destId="{D24B631D-5836-084D-A950-6B2FC086FD61}" srcOrd="9" destOrd="0" presId="urn:microsoft.com/office/officeart/2008/layout/RadialCluster"/>
    <dgm:cxn modelId="{CDE8F543-3437-4449-A210-7C9EAEF0A9E2}" type="presParOf" srcId="{E44D4FDD-9329-E143-BEA8-59A9B83FA554}" destId="{27299C16-FB0D-644D-80CA-1CF5D150F55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3C8E46-0CB0-1645-8095-39B8064D2437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B8027-1B1C-F645-A3C0-6FA0846E828D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00"/>
              </a:solidFill>
            </a:rPr>
            <a:t>Bir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okulda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idareci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veya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öğretmensiniz</a:t>
          </a:r>
          <a:endParaRPr lang="en-US" sz="2400" dirty="0"/>
        </a:p>
      </dgm:t>
    </dgm:pt>
    <dgm:pt modelId="{0DF8856F-03C9-EA4B-8AE4-620AECF04F97}" type="parTrans" cxnId="{736EED71-6425-BB4C-8051-7CAC480F8A71}">
      <dgm:prSet/>
      <dgm:spPr/>
      <dgm:t>
        <a:bodyPr/>
        <a:lstStyle/>
        <a:p>
          <a:endParaRPr lang="en-US"/>
        </a:p>
      </dgm:t>
    </dgm:pt>
    <dgm:pt modelId="{5760FF64-BAB4-2146-9FFF-9D8C8C1ECF23}" type="sibTrans" cxnId="{736EED71-6425-BB4C-8051-7CAC480F8A71}">
      <dgm:prSet/>
      <dgm:spPr/>
      <dgm:t>
        <a:bodyPr/>
        <a:lstStyle/>
        <a:p>
          <a:endParaRPr lang="en-US"/>
        </a:p>
      </dgm:t>
    </dgm:pt>
    <dgm:pt modelId="{751F0485-09F2-7546-B604-82F668EF771C}">
      <dgm:prSet phldrT="[Text]" custT="1"/>
      <dgm:spPr/>
      <dgm:t>
        <a:bodyPr/>
        <a:lstStyle/>
        <a:p>
          <a:r>
            <a:rPr lang="tr-TR" sz="1800" dirty="0" smtClean="0">
              <a:solidFill>
                <a:srgbClr val="000000"/>
              </a:solidFill>
            </a:rPr>
            <a:t>Yurtdışında yapılandırılmış bir kursa katılım ya da işbaşı eğitimi</a:t>
          </a:r>
          <a:endParaRPr lang="en-US" sz="1800" dirty="0">
            <a:solidFill>
              <a:srgbClr val="000000"/>
            </a:solidFill>
          </a:endParaRPr>
        </a:p>
      </dgm:t>
    </dgm:pt>
    <dgm:pt modelId="{E7397038-F13A-2848-97EB-3D65C8B61C19}" type="parTrans" cxnId="{A4D8B73C-202D-DD4D-AB13-9B05BC7A88E6}">
      <dgm:prSet/>
      <dgm:spPr/>
      <dgm:t>
        <a:bodyPr/>
        <a:lstStyle/>
        <a:p>
          <a:endParaRPr lang="en-US" sz="1800"/>
        </a:p>
      </dgm:t>
    </dgm:pt>
    <dgm:pt modelId="{0192D02D-B3FD-8E4B-971B-54EF43A709AE}" type="sibTrans" cxnId="{A4D8B73C-202D-DD4D-AB13-9B05BC7A88E6}">
      <dgm:prSet/>
      <dgm:spPr/>
      <dgm:t>
        <a:bodyPr/>
        <a:lstStyle/>
        <a:p>
          <a:endParaRPr lang="en-US"/>
        </a:p>
      </dgm:t>
    </dgm:pt>
    <dgm:pt modelId="{E318B077-A490-B946-8B30-C2AF1DF7554D}">
      <dgm:prSet phldrT="[Text]" custT="1"/>
      <dgm:spPr/>
      <dgm:t>
        <a:bodyPr/>
        <a:lstStyle/>
        <a:p>
          <a:r>
            <a:rPr lang="tr-TR" sz="1800" dirty="0" smtClean="0">
              <a:solidFill>
                <a:srgbClr val="000000"/>
              </a:solidFill>
            </a:rPr>
            <a:t>Yurtdışındaki ortak bir okulda eğitim veya öğretim sunma (öğretmenlik)</a:t>
          </a:r>
          <a:endParaRPr lang="en-US" sz="1800" dirty="0">
            <a:solidFill>
              <a:srgbClr val="000000"/>
            </a:solidFill>
          </a:endParaRPr>
        </a:p>
      </dgm:t>
    </dgm:pt>
    <dgm:pt modelId="{D5718BC1-BDCF-E943-8007-537A9ACA1A82}" type="parTrans" cxnId="{A2C36D23-CFFA-8442-B3FA-6401A3585C05}">
      <dgm:prSet/>
      <dgm:spPr/>
      <dgm:t>
        <a:bodyPr/>
        <a:lstStyle/>
        <a:p>
          <a:endParaRPr lang="en-US" sz="1800"/>
        </a:p>
      </dgm:t>
    </dgm:pt>
    <dgm:pt modelId="{3E27FF11-BF97-8841-B938-431A96225B30}" type="sibTrans" cxnId="{A2C36D23-CFFA-8442-B3FA-6401A3585C05}">
      <dgm:prSet/>
      <dgm:spPr/>
      <dgm:t>
        <a:bodyPr/>
        <a:lstStyle/>
        <a:p>
          <a:endParaRPr lang="en-US"/>
        </a:p>
      </dgm:t>
    </dgm:pt>
    <dgm:pt modelId="{DFC79F31-88F1-7046-A4F6-7792116A07B3}">
      <dgm:prSet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2 gün-2 ay</a:t>
          </a:r>
          <a:endParaRPr lang="en-US" sz="1800" dirty="0">
            <a:solidFill>
              <a:srgbClr val="000000"/>
            </a:solidFill>
          </a:endParaRPr>
        </a:p>
      </dgm:t>
    </dgm:pt>
    <dgm:pt modelId="{AA78EB3F-8708-B540-94C4-5BD286623F3A}" type="parTrans" cxnId="{52A27808-9D2B-1A40-9B20-5CF9AA3A376A}">
      <dgm:prSet/>
      <dgm:spPr/>
      <dgm:t>
        <a:bodyPr/>
        <a:lstStyle/>
        <a:p>
          <a:endParaRPr lang="en-US" sz="1800"/>
        </a:p>
      </dgm:t>
    </dgm:pt>
    <dgm:pt modelId="{83C4E553-4F67-3346-A500-04A3AD59E73D}" type="sibTrans" cxnId="{52A27808-9D2B-1A40-9B20-5CF9AA3A376A}">
      <dgm:prSet/>
      <dgm:spPr/>
      <dgm:t>
        <a:bodyPr/>
        <a:lstStyle/>
        <a:p>
          <a:endParaRPr lang="en-US"/>
        </a:p>
      </dgm:t>
    </dgm:pt>
    <dgm:pt modelId="{5904047C-84C5-E64F-90E8-C285EF80A6EB}">
      <dgm:prSet custT="1"/>
      <dgm:spPr/>
      <dgm:t>
        <a:bodyPr/>
        <a:lstStyle/>
        <a:p>
          <a:r>
            <a:rPr lang="en-US" sz="1800" smtClean="0">
              <a:solidFill>
                <a:srgbClr val="000000"/>
              </a:solidFill>
            </a:rPr>
            <a:t>2 gün-2 ay</a:t>
          </a:r>
          <a:endParaRPr lang="en-US" sz="1800" dirty="0">
            <a:solidFill>
              <a:srgbClr val="000000"/>
            </a:solidFill>
          </a:endParaRPr>
        </a:p>
      </dgm:t>
    </dgm:pt>
    <dgm:pt modelId="{399786C9-2375-BF41-A64D-EF41F9CD2743}" type="parTrans" cxnId="{D6795C60-82E0-ED40-A65E-31EDC9C43C56}">
      <dgm:prSet/>
      <dgm:spPr/>
      <dgm:t>
        <a:bodyPr/>
        <a:lstStyle/>
        <a:p>
          <a:endParaRPr lang="en-US" sz="1800"/>
        </a:p>
      </dgm:t>
    </dgm:pt>
    <dgm:pt modelId="{E1989FFF-1A8B-4D48-9646-F5DE3F6942A0}" type="sibTrans" cxnId="{D6795C60-82E0-ED40-A65E-31EDC9C43C56}">
      <dgm:prSet/>
      <dgm:spPr/>
      <dgm:t>
        <a:bodyPr/>
        <a:lstStyle/>
        <a:p>
          <a:endParaRPr lang="en-US"/>
        </a:p>
      </dgm:t>
    </dgm:pt>
    <dgm:pt modelId="{E4602638-7E8F-C640-A4A4-F2FABFD0469D}" type="pres">
      <dgm:prSet presAssocID="{D03C8E46-0CB0-1645-8095-39B8064D24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24266A-45ED-734F-8F6C-B9E1BC53D6FC}" type="pres">
      <dgm:prSet presAssocID="{036B8027-1B1C-F645-A3C0-6FA0846E828D}" presName="hierRoot1" presStyleCnt="0">
        <dgm:presLayoutVars>
          <dgm:hierBranch val="init"/>
        </dgm:presLayoutVars>
      </dgm:prSet>
      <dgm:spPr/>
    </dgm:pt>
    <dgm:pt modelId="{09ABF76F-6A3B-8F4F-B96D-3AADA4A6512F}" type="pres">
      <dgm:prSet presAssocID="{036B8027-1B1C-F645-A3C0-6FA0846E828D}" presName="rootComposite1" presStyleCnt="0"/>
      <dgm:spPr/>
    </dgm:pt>
    <dgm:pt modelId="{4B9211DF-5A2E-6A4B-AB6D-DCD354F49D55}" type="pres">
      <dgm:prSet presAssocID="{036B8027-1B1C-F645-A3C0-6FA0846E828D}" presName="rootText1" presStyleLbl="node0" presStyleIdx="0" presStyleCnt="1" custScaleX="259752" custScaleY="75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FADF4-0826-4E4F-84A9-E9DD384C278B}" type="pres">
      <dgm:prSet presAssocID="{036B8027-1B1C-F645-A3C0-6FA0846E82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8996207-5B6E-714E-9B65-F1D6F097702B}" type="pres">
      <dgm:prSet presAssocID="{036B8027-1B1C-F645-A3C0-6FA0846E828D}" presName="hierChild2" presStyleCnt="0"/>
      <dgm:spPr/>
    </dgm:pt>
    <dgm:pt modelId="{70C21D99-D9A5-D147-AAB5-DEE51CD67DB8}" type="pres">
      <dgm:prSet presAssocID="{E7397038-F13A-2848-97EB-3D65C8B61C1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F479E60-FB07-D445-9A0D-D87B10FE533F}" type="pres">
      <dgm:prSet presAssocID="{751F0485-09F2-7546-B604-82F668EF771C}" presName="hierRoot2" presStyleCnt="0">
        <dgm:presLayoutVars>
          <dgm:hierBranch val="init"/>
        </dgm:presLayoutVars>
      </dgm:prSet>
      <dgm:spPr/>
    </dgm:pt>
    <dgm:pt modelId="{8CAEC999-6A3B-2E4B-BFD1-5CABE63826FF}" type="pres">
      <dgm:prSet presAssocID="{751F0485-09F2-7546-B604-82F668EF771C}" presName="rootComposite" presStyleCnt="0"/>
      <dgm:spPr/>
    </dgm:pt>
    <dgm:pt modelId="{735E528B-ADE0-B44B-82F8-DC45152346B1}" type="pres">
      <dgm:prSet presAssocID="{751F0485-09F2-7546-B604-82F668EF771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FA687-9C0D-7A44-9DC4-FD0937BDD94A}" type="pres">
      <dgm:prSet presAssocID="{751F0485-09F2-7546-B604-82F668EF771C}" presName="rootConnector" presStyleLbl="node2" presStyleIdx="0" presStyleCnt="2"/>
      <dgm:spPr/>
      <dgm:t>
        <a:bodyPr/>
        <a:lstStyle/>
        <a:p>
          <a:endParaRPr lang="en-US"/>
        </a:p>
      </dgm:t>
    </dgm:pt>
    <dgm:pt modelId="{52740A95-2F9B-0B46-8552-56AB63B63BA4}" type="pres">
      <dgm:prSet presAssocID="{751F0485-09F2-7546-B604-82F668EF771C}" presName="hierChild4" presStyleCnt="0"/>
      <dgm:spPr/>
    </dgm:pt>
    <dgm:pt modelId="{650AB4C6-C407-0F42-9A9C-CA06EC523B06}" type="pres">
      <dgm:prSet presAssocID="{AA78EB3F-8708-B540-94C4-5BD286623F3A}" presName="Name37" presStyleLbl="parChTrans1D3" presStyleIdx="0" presStyleCnt="2"/>
      <dgm:spPr/>
      <dgm:t>
        <a:bodyPr/>
        <a:lstStyle/>
        <a:p>
          <a:endParaRPr lang="en-US"/>
        </a:p>
      </dgm:t>
    </dgm:pt>
    <dgm:pt modelId="{9EEB7511-E46F-ED4F-9C43-A0A45BA3F461}" type="pres">
      <dgm:prSet presAssocID="{DFC79F31-88F1-7046-A4F6-7792116A07B3}" presName="hierRoot2" presStyleCnt="0">
        <dgm:presLayoutVars>
          <dgm:hierBranch val="init"/>
        </dgm:presLayoutVars>
      </dgm:prSet>
      <dgm:spPr/>
    </dgm:pt>
    <dgm:pt modelId="{55C439DA-F96E-024C-9197-A072C18EC8E9}" type="pres">
      <dgm:prSet presAssocID="{DFC79F31-88F1-7046-A4F6-7792116A07B3}" presName="rootComposite" presStyleCnt="0"/>
      <dgm:spPr/>
    </dgm:pt>
    <dgm:pt modelId="{B0994302-BB96-434A-809B-18CA97450D02}" type="pres">
      <dgm:prSet presAssocID="{DFC79F31-88F1-7046-A4F6-7792116A07B3}" presName="rootText" presStyleLbl="node3" presStyleIdx="0" presStyleCnt="2" custScaleX="71873" custScaleY="266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FD6769-1834-1F47-A1CB-DEB8A3974538}" type="pres">
      <dgm:prSet presAssocID="{DFC79F31-88F1-7046-A4F6-7792116A07B3}" presName="rootConnector" presStyleLbl="node3" presStyleIdx="0" presStyleCnt="2"/>
      <dgm:spPr/>
      <dgm:t>
        <a:bodyPr/>
        <a:lstStyle/>
        <a:p>
          <a:endParaRPr lang="en-US"/>
        </a:p>
      </dgm:t>
    </dgm:pt>
    <dgm:pt modelId="{D9002D9D-BE19-154D-844C-6EC6ADF2EBFB}" type="pres">
      <dgm:prSet presAssocID="{DFC79F31-88F1-7046-A4F6-7792116A07B3}" presName="hierChild4" presStyleCnt="0"/>
      <dgm:spPr/>
    </dgm:pt>
    <dgm:pt modelId="{E924845C-1EDB-5046-8642-07206C09C144}" type="pres">
      <dgm:prSet presAssocID="{DFC79F31-88F1-7046-A4F6-7792116A07B3}" presName="hierChild5" presStyleCnt="0"/>
      <dgm:spPr/>
    </dgm:pt>
    <dgm:pt modelId="{5248B018-1055-B44C-B5AD-ED0A05FFD5B7}" type="pres">
      <dgm:prSet presAssocID="{751F0485-09F2-7546-B604-82F668EF771C}" presName="hierChild5" presStyleCnt="0"/>
      <dgm:spPr/>
    </dgm:pt>
    <dgm:pt modelId="{3529A0D3-68A1-594E-B29E-0E3DFA488833}" type="pres">
      <dgm:prSet presAssocID="{D5718BC1-BDCF-E943-8007-537A9ACA1A8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9175395-0DF7-974F-BEED-F4CC7AF8FE2B}" type="pres">
      <dgm:prSet presAssocID="{E318B077-A490-B946-8B30-C2AF1DF7554D}" presName="hierRoot2" presStyleCnt="0">
        <dgm:presLayoutVars>
          <dgm:hierBranch val="init"/>
        </dgm:presLayoutVars>
      </dgm:prSet>
      <dgm:spPr/>
    </dgm:pt>
    <dgm:pt modelId="{06C7DFFB-0C3D-164F-8C8F-B9FDC2B12AF6}" type="pres">
      <dgm:prSet presAssocID="{E318B077-A490-B946-8B30-C2AF1DF7554D}" presName="rootComposite" presStyleCnt="0"/>
      <dgm:spPr/>
    </dgm:pt>
    <dgm:pt modelId="{752BD794-DEDB-414B-A487-95C867738FE7}" type="pres">
      <dgm:prSet presAssocID="{E318B077-A490-B946-8B30-C2AF1DF7554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12B51A-D4F1-D347-9A85-7F6B8D1127E7}" type="pres">
      <dgm:prSet presAssocID="{E318B077-A490-B946-8B30-C2AF1DF7554D}" presName="rootConnector" presStyleLbl="node2" presStyleIdx="1" presStyleCnt="2"/>
      <dgm:spPr/>
      <dgm:t>
        <a:bodyPr/>
        <a:lstStyle/>
        <a:p>
          <a:endParaRPr lang="en-US"/>
        </a:p>
      </dgm:t>
    </dgm:pt>
    <dgm:pt modelId="{6A92DBFD-5F70-BB43-AC33-DC017D383997}" type="pres">
      <dgm:prSet presAssocID="{E318B077-A490-B946-8B30-C2AF1DF7554D}" presName="hierChild4" presStyleCnt="0"/>
      <dgm:spPr/>
    </dgm:pt>
    <dgm:pt modelId="{9568CCD7-1B5A-1A45-A594-35190DEAE850}" type="pres">
      <dgm:prSet presAssocID="{399786C9-2375-BF41-A64D-EF41F9CD274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AB7F1F92-2FEB-4B49-AD61-08D806867DCD}" type="pres">
      <dgm:prSet presAssocID="{5904047C-84C5-E64F-90E8-C285EF80A6EB}" presName="hierRoot2" presStyleCnt="0">
        <dgm:presLayoutVars>
          <dgm:hierBranch val="init"/>
        </dgm:presLayoutVars>
      </dgm:prSet>
      <dgm:spPr/>
    </dgm:pt>
    <dgm:pt modelId="{ADEBAAA7-DE78-BC4E-8EEB-1EC846ABA232}" type="pres">
      <dgm:prSet presAssocID="{5904047C-84C5-E64F-90E8-C285EF80A6EB}" presName="rootComposite" presStyleCnt="0"/>
      <dgm:spPr/>
    </dgm:pt>
    <dgm:pt modelId="{25745289-29B2-9448-ABAD-D88CEB745C1F}" type="pres">
      <dgm:prSet presAssocID="{5904047C-84C5-E64F-90E8-C285EF80A6EB}" presName="rootText" presStyleLbl="node3" presStyleIdx="1" presStyleCnt="2" custScaleX="67505" custScaleY="23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B3C658-AA92-1B45-97BF-61705C038ECF}" type="pres">
      <dgm:prSet presAssocID="{5904047C-84C5-E64F-90E8-C285EF80A6EB}" presName="rootConnector" presStyleLbl="node3" presStyleIdx="1" presStyleCnt="2"/>
      <dgm:spPr/>
      <dgm:t>
        <a:bodyPr/>
        <a:lstStyle/>
        <a:p>
          <a:endParaRPr lang="en-US"/>
        </a:p>
      </dgm:t>
    </dgm:pt>
    <dgm:pt modelId="{58075B0C-4B9C-0040-8892-4FCB811F347A}" type="pres">
      <dgm:prSet presAssocID="{5904047C-84C5-E64F-90E8-C285EF80A6EB}" presName="hierChild4" presStyleCnt="0"/>
      <dgm:spPr/>
    </dgm:pt>
    <dgm:pt modelId="{CDF9C34D-D0EC-6B4B-9F78-C24021DC8A6C}" type="pres">
      <dgm:prSet presAssocID="{5904047C-84C5-E64F-90E8-C285EF80A6EB}" presName="hierChild5" presStyleCnt="0"/>
      <dgm:spPr/>
    </dgm:pt>
    <dgm:pt modelId="{F2574384-5567-0648-B58E-7A12CB4A7860}" type="pres">
      <dgm:prSet presAssocID="{E318B077-A490-B946-8B30-C2AF1DF7554D}" presName="hierChild5" presStyleCnt="0"/>
      <dgm:spPr/>
    </dgm:pt>
    <dgm:pt modelId="{724D085B-ACB1-B443-A1F4-FF1D91FAC055}" type="pres">
      <dgm:prSet presAssocID="{036B8027-1B1C-F645-A3C0-6FA0846E828D}" presName="hierChild3" presStyleCnt="0"/>
      <dgm:spPr/>
    </dgm:pt>
  </dgm:ptLst>
  <dgm:cxnLst>
    <dgm:cxn modelId="{D6795C60-82E0-ED40-A65E-31EDC9C43C56}" srcId="{E318B077-A490-B946-8B30-C2AF1DF7554D}" destId="{5904047C-84C5-E64F-90E8-C285EF80A6EB}" srcOrd="0" destOrd="0" parTransId="{399786C9-2375-BF41-A64D-EF41F9CD2743}" sibTransId="{E1989FFF-1A8B-4D48-9646-F5DE3F6942A0}"/>
    <dgm:cxn modelId="{1A6D2EEB-6D32-4A42-BB95-AF005706DE06}" type="presOf" srcId="{751F0485-09F2-7546-B604-82F668EF771C}" destId="{735E528B-ADE0-B44B-82F8-DC45152346B1}" srcOrd="0" destOrd="0" presId="urn:microsoft.com/office/officeart/2005/8/layout/orgChart1"/>
    <dgm:cxn modelId="{A2C36D23-CFFA-8442-B3FA-6401A3585C05}" srcId="{036B8027-1B1C-F645-A3C0-6FA0846E828D}" destId="{E318B077-A490-B946-8B30-C2AF1DF7554D}" srcOrd="1" destOrd="0" parTransId="{D5718BC1-BDCF-E943-8007-537A9ACA1A82}" sibTransId="{3E27FF11-BF97-8841-B938-431A96225B30}"/>
    <dgm:cxn modelId="{8A9C3032-761F-4044-B99B-B22A9248045F}" type="presOf" srcId="{751F0485-09F2-7546-B604-82F668EF771C}" destId="{B45FA687-9C0D-7A44-9DC4-FD0937BDD94A}" srcOrd="1" destOrd="0" presId="urn:microsoft.com/office/officeart/2005/8/layout/orgChart1"/>
    <dgm:cxn modelId="{6FEBA100-C299-2F47-AF4D-3EA71DA8D9FE}" type="presOf" srcId="{036B8027-1B1C-F645-A3C0-6FA0846E828D}" destId="{CD4FADF4-0826-4E4F-84A9-E9DD384C278B}" srcOrd="1" destOrd="0" presId="urn:microsoft.com/office/officeart/2005/8/layout/orgChart1"/>
    <dgm:cxn modelId="{0F2C12E9-B708-1449-8613-583B000846B5}" type="presOf" srcId="{399786C9-2375-BF41-A64D-EF41F9CD2743}" destId="{9568CCD7-1B5A-1A45-A594-35190DEAE850}" srcOrd="0" destOrd="0" presId="urn:microsoft.com/office/officeart/2005/8/layout/orgChart1"/>
    <dgm:cxn modelId="{93F94C34-92E8-7E4A-BC5A-C203EBCDB68F}" type="presOf" srcId="{5904047C-84C5-E64F-90E8-C285EF80A6EB}" destId="{25745289-29B2-9448-ABAD-D88CEB745C1F}" srcOrd="0" destOrd="0" presId="urn:microsoft.com/office/officeart/2005/8/layout/orgChart1"/>
    <dgm:cxn modelId="{5E9FB295-09F6-B947-8498-908D97E43D87}" type="presOf" srcId="{AA78EB3F-8708-B540-94C4-5BD286623F3A}" destId="{650AB4C6-C407-0F42-9A9C-CA06EC523B06}" srcOrd="0" destOrd="0" presId="urn:microsoft.com/office/officeart/2005/8/layout/orgChart1"/>
    <dgm:cxn modelId="{27059CCF-78F1-1844-87EB-5B181E915A40}" type="presOf" srcId="{5904047C-84C5-E64F-90E8-C285EF80A6EB}" destId="{E0B3C658-AA92-1B45-97BF-61705C038ECF}" srcOrd="1" destOrd="0" presId="urn:microsoft.com/office/officeart/2005/8/layout/orgChart1"/>
    <dgm:cxn modelId="{87211D5F-4A0C-244A-A767-0FE8DBE4CA74}" type="presOf" srcId="{D03C8E46-0CB0-1645-8095-39B8064D2437}" destId="{E4602638-7E8F-C640-A4A4-F2FABFD0469D}" srcOrd="0" destOrd="0" presId="urn:microsoft.com/office/officeart/2005/8/layout/orgChart1"/>
    <dgm:cxn modelId="{52A27808-9D2B-1A40-9B20-5CF9AA3A376A}" srcId="{751F0485-09F2-7546-B604-82F668EF771C}" destId="{DFC79F31-88F1-7046-A4F6-7792116A07B3}" srcOrd="0" destOrd="0" parTransId="{AA78EB3F-8708-B540-94C4-5BD286623F3A}" sibTransId="{83C4E553-4F67-3346-A500-04A3AD59E73D}"/>
    <dgm:cxn modelId="{770E67B1-F5E3-2846-8EF4-CA401754489A}" type="presOf" srcId="{DFC79F31-88F1-7046-A4F6-7792116A07B3}" destId="{B0994302-BB96-434A-809B-18CA97450D02}" srcOrd="0" destOrd="0" presId="urn:microsoft.com/office/officeart/2005/8/layout/orgChart1"/>
    <dgm:cxn modelId="{3F5EDA11-F2E3-9642-9793-D987A95FD8B4}" type="presOf" srcId="{D5718BC1-BDCF-E943-8007-537A9ACA1A82}" destId="{3529A0D3-68A1-594E-B29E-0E3DFA488833}" srcOrd="0" destOrd="0" presId="urn:microsoft.com/office/officeart/2005/8/layout/orgChart1"/>
    <dgm:cxn modelId="{736EED71-6425-BB4C-8051-7CAC480F8A71}" srcId="{D03C8E46-0CB0-1645-8095-39B8064D2437}" destId="{036B8027-1B1C-F645-A3C0-6FA0846E828D}" srcOrd="0" destOrd="0" parTransId="{0DF8856F-03C9-EA4B-8AE4-620AECF04F97}" sibTransId="{5760FF64-BAB4-2146-9FFF-9D8C8C1ECF23}"/>
    <dgm:cxn modelId="{E6323957-A348-D542-B217-F03B8FA70AD2}" type="presOf" srcId="{E318B077-A490-B946-8B30-C2AF1DF7554D}" destId="{752BD794-DEDB-414B-A487-95C867738FE7}" srcOrd="0" destOrd="0" presId="urn:microsoft.com/office/officeart/2005/8/layout/orgChart1"/>
    <dgm:cxn modelId="{A4D8B73C-202D-DD4D-AB13-9B05BC7A88E6}" srcId="{036B8027-1B1C-F645-A3C0-6FA0846E828D}" destId="{751F0485-09F2-7546-B604-82F668EF771C}" srcOrd="0" destOrd="0" parTransId="{E7397038-F13A-2848-97EB-3D65C8B61C19}" sibTransId="{0192D02D-B3FD-8E4B-971B-54EF43A709AE}"/>
    <dgm:cxn modelId="{E3706E02-527F-5E48-AA92-2C721877E74A}" type="presOf" srcId="{E7397038-F13A-2848-97EB-3D65C8B61C19}" destId="{70C21D99-D9A5-D147-AAB5-DEE51CD67DB8}" srcOrd="0" destOrd="0" presId="urn:microsoft.com/office/officeart/2005/8/layout/orgChart1"/>
    <dgm:cxn modelId="{1172B25F-3FB1-1249-8147-248DE9D82EC5}" type="presOf" srcId="{DFC79F31-88F1-7046-A4F6-7792116A07B3}" destId="{A4FD6769-1834-1F47-A1CB-DEB8A3974538}" srcOrd="1" destOrd="0" presId="urn:microsoft.com/office/officeart/2005/8/layout/orgChart1"/>
    <dgm:cxn modelId="{0EBE962C-01E9-8042-8E1A-5CC5A622521F}" type="presOf" srcId="{E318B077-A490-B946-8B30-C2AF1DF7554D}" destId="{4512B51A-D4F1-D347-9A85-7F6B8D1127E7}" srcOrd="1" destOrd="0" presId="urn:microsoft.com/office/officeart/2005/8/layout/orgChart1"/>
    <dgm:cxn modelId="{E6D7FA2B-0063-CF49-9307-A0EAF8797A28}" type="presOf" srcId="{036B8027-1B1C-F645-A3C0-6FA0846E828D}" destId="{4B9211DF-5A2E-6A4B-AB6D-DCD354F49D55}" srcOrd="0" destOrd="0" presId="urn:microsoft.com/office/officeart/2005/8/layout/orgChart1"/>
    <dgm:cxn modelId="{7E0C8CB5-651B-B94D-9743-46CC7FFE4B00}" type="presParOf" srcId="{E4602638-7E8F-C640-A4A4-F2FABFD0469D}" destId="{3324266A-45ED-734F-8F6C-B9E1BC53D6FC}" srcOrd="0" destOrd="0" presId="urn:microsoft.com/office/officeart/2005/8/layout/orgChart1"/>
    <dgm:cxn modelId="{B3685D62-F31A-8A4C-B968-3E134AFE1EE0}" type="presParOf" srcId="{3324266A-45ED-734F-8F6C-B9E1BC53D6FC}" destId="{09ABF76F-6A3B-8F4F-B96D-3AADA4A6512F}" srcOrd="0" destOrd="0" presId="urn:microsoft.com/office/officeart/2005/8/layout/orgChart1"/>
    <dgm:cxn modelId="{8CCBCEB9-240A-C743-87AD-A1D8BB1499C0}" type="presParOf" srcId="{09ABF76F-6A3B-8F4F-B96D-3AADA4A6512F}" destId="{4B9211DF-5A2E-6A4B-AB6D-DCD354F49D55}" srcOrd="0" destOrd="0" presId="urn:microsoft.com/office/officeart/2005/8/layout/orgChart1"/>
    <dgm:cxn modelId="{C28651B3-A38E-E543-BAD7-3A59BA4F6595}" type="presParOf" srcId="{09ABF76F-6A3B-8F4F-B96D-3AADA4A6512F}" destId="{CD4FADF4-0826-4E4F-84A9-E9DD384C278B}" srcOrd="1" destOrd="0" presId="urn:microsoft.com/office/officeart/2005/8/layout/orgChart1"/>
    <dgm:cxn modelId="{497F0F34-1D6D-6645-A326-8356769915E9}" type="presParOf" srcId="{3324266A-45ED-734F-8F6C-B9E1BC53D6FC}" destId="{08996207-5B6E-714E-9B65-F1D6F097702B}" srcOrd="1" destOrd="0" presId="urn:microsoft.com/office/officeart/2005/8/layout/orgChart1"/>
    <dgm:cxn modelId="{8B61AE5F-DAF8-7F4E-9776-67A0B1E6519B}" type="presParOf" srcId="{08996207-5B6E-714E-9B65-F1D6F097702B}" destId="{70C21D99-D9A5-D147-AAB5-DEE51CD67DB8}" srcOrd="0" destOrd="0" presId="urn:microsoft.com/office/officeart/2005/8/layout/orgChart1"/>
    <dgm:cxn modelId="{A3259E11-0FC7-2646-A832-B8083B4AEA49}" type="presParOf" srcId="{08996207-5B6E-714E-9B65-F1D6F097702B}" destId="{1F479E60-FB07-D445-9A0D-D87B10FE533F}" srcOrd="1" destOrd="0" presId="urn:microsoft.com/office/officeart/2005/8/layout/orgChart1"/>
    <dgm:cxn modelId="{BCD585C5-A288-BE4B-AEE7-A37A527E81DA}" type="presParOf" srcId="{1F479E60-FB07-D445-9A0D-D87B10FE533F}" destId="{8CAEC999-6A3B-2E4B-BFD1-5CABE63826FF}" srcOrd="0" destOrd="0" presId="urn:microsoft.com/office/officeart/2005/8/layout/orgChart1"/>
    <dgm:cxn modelId="{BB24EA1E-A7AC-B443-8F3C-85C8946695DA}" type="presParOf" srcId="{8CAEC999-6A3B-2E4B-BFD1-5CABE63826FF}" destId="{735E528B-ADE0-B44B-82F8-DC45152346B1}" srcOrd="0" destOrd="0" presId="urn:microsoft.com/office/officeart/2005/8/layout/orgChart1"/>
    <dgm:cxn modelId="{8A0A1E38-40E7-864A-B6E1-7065ECE0A377}" type="presParOf" srcId="{8CAEC999-6A3B-2E4B-BFD1-5CABE63826FF}" destId="{B45FA687-9C0D-7A44-9DC4-FD0937BDD94A}" srcOrd="1" destOrd="0" presId="urn:microsoft.com/office/officeart/2005/8/layout/orgChart1"/>
    <dgm:cxn modelId="{4E750306-67C4-3242-AB5D-88D7052F8283}" type="presParOf" srcId="{1F479E60-FB07-D445-9A0D-D87B10FE533F}" destId="{52740A95-2F9B-0B46-8552-56AB63B63BA4}" srcOrd="1" destOrd="0" presId="urn:microsoft.com/office/officeart/2005/8/layout/orgChart1"/>
    <dgm:cxn modelId="{71E2DE81-6E3B-E54D-BE82-294DDD756823}" type="presParOf" srcId="{52740A95-2F9B-0B46-8552-56AB63B63BA4}" destId="{650AB4C6-C407-0F42-9A9C-CA06EC523B06}" srcOrd="0" destOrd="0" presId="urn:microsoft.com/office/officeart/2005/8/layout/orgChart1"/>
    <dgm:cxn modelId="{46AF57D1-DC8B-9F4B-B31B-346081A309DF}" type="presParOf" srcId="{52740A95-2F9B-0B46-8552-56AB63B63BA4}" destId="{9EEB7511-E46F-ED4F-9C43-A0A45BA3F461}" srcOrd="1" destOrd="0" presId="urn:microsoft.com/office/officeart/2005/8/layout/orgChart1"/>
    <dgm:cxn modelId="{AA1B03D8-4DC6-714C-8771-1A1C92400534}" type="presParOf" srcId="{9EEB7511-E46F-ED4F-9C43-A0A45BA3F461}" destId="{55C439DA-F96E-024C-9197-A072C18EC8E9}" srcOrd="0" destOrd="0" presId="urn:microsoft.com/office/officeart/2005/8/layout/orgChart1"/>
    <dgm:cxn modelId="{05D05024-D3D0-FC49-948C-F144875EB0E1}" type="presParOf" srcId="{55C439DA-F96E-024C-9197-A072C18EC8E9}" destId="{B0994302-BB96-434A-809B-18CA97450D02}" srcOrd="0" destOrd="0" presId="urn:microsoft.com/office/officeart/2005/8/layout/orgChart1"/>
    <dgm:cxn modelId="{6DBFC784-67D9-5843-82BF-C678FFE0C394}" type="presParOf" srcId="{55C439DA-F96E-024C-9197-A072C18EC8E9}" destId="{A4FD6769-1834-1F47-A1CB-DEB8A3974538}" srcOrd="1" destOrd="0" presId="urn:microsoft.com/office/officeart/2005/8/layout/orgChart1"/>
    <dgm:cxn modelId="{FBBB9B63-23A4-6E40-94FA-75644E4DD435}" type="presParOf" srcId="{9EEB7511-E46F-ED4F-9C43-A0A45BA3F461}" destId="{D9002D9D-BE19-154D-844C-6EC6ADF2EBFB}" srcOrd="1" destOrd="0" presId="urn:microsoft.com/office/officeart/2005/8/layout/orgChart1"/>
    <dgm:cxn modelId="{E331456C-66A0-0348-9EC4-F3C28C0B6E30}" type="presParOf" srcId="{9EEB7511-E46F-ED4F-9C43-A0A45BA3F461}" destId="{E924845C-1EDB-5046-8642-07206C09C144}" srcOrd="2" destOrd="0" presId="urn:microsoft.com/office/officeart/2005/8/layout/orgChart1"/>
    <dgm:cxn modelId="{5F8AF59D-6CBA-C641-947E-44DB29B6EF78}" type="presParOf" srcId="{1F479E60-FB07-D445-9A0D-D87B10FE533F}" destId="{5248B018-1055-B44C-B5AD-ED0A05FFD5B7}" srcOrd="2" destOrd="0" presId="urn:microsoft.com/office/officeart/2005/8/layout/orgChart1"/>
    <dgm:cxn modelId="{CC2CB2D2-9EEF-7E48-9A74-B1A2B9851DEE}" type="presParOf" srcId="{08996207-5B6E-714E-9B65-F1D6F097702B}" destId="{3529A0D3-68A1-594E-B29E-0E3DFA488833}" srcOrd="2" destOrd="0" presId="urn:microsoft.com/office/officeart/2005/8/layout/orgChart1"/>
    <dgm:cxn modelId="{43A7B126-1986-2040-9CDF-25B62E050501}" type="presParOf" srcId="{08996207-5B6E-714E-9B65-F1D6F097702B}" destId="{69175395-0DF7-974F-BEED-F4CC7AF8FE2B}" srcOrd="3" destOrd="0" presId="urn:microsoft.com/office/officeart/2005/8/layout/orgChart1"/>
    <dgm:cxn modelId="{4F3B8E43-79B6-F648-A688-BB0E7B4E4D71}" type="presParOf" srcId="{69175395-0DF7-974F-BEED-F4CC7AF8FE2B}" destId="{06C7DFFB-0C3D-164F-8C8F-B9FDC2B12AF6}" srcOrd="0" destOrd="0" presId="urn:microsoft.com/office/officeart/2005/8/layout/orgChart1"/>
    <dgm:cxn modelId="{D65E6F27-CEF6-6340-A5E3-6AFEDCC9C589}" type="presParOf" srcId="{06C7DFFB-0C3D-164F-8C8F-B9FDC2B12AF6}" destId="{752BD794-DEDB-414B-A487-95C867738FE7}" srcOrd="0" destOrd="0" presId="urn:microsoft.com/office/officeart/2005/8/layout/orgChart1"/>
    <dgm:cxn modelId="{481802FB-ABC0-4445-B338-9F2AFC333116}" type="presParOf" srcId="{06C7DFFB-0C3D-164F-8C8F-B9FDC2B12AF6}" destId="{4512B51A-D4F1-D347-9A85-7F6B8D1127E7}" srcOrd="1" destOrd="0" presId="urn:microsoft.com/office/officeart/2005/8/layout/orgChart1"/>
    <dgm:cxn modelId="{BBD6FFFE-EF7F-4741-9250-3DFC3085619A}" type="presParOf" srcId="{69175395-0DF7-974F-BEED-F4CC7AF8FE2B}" destId="{6A92DBFD-5F70-BB43-AC33-DC017D383997}" srcOrd="1" destOrd="0" presId="urn:microsoft.com/office/officeart/2005/8/layout/orgChart1"/>
    <dgm:cxn modelId="{3044D6E8-CCC5-2D4A-83C0-0CA92B063E75}" type="presParOf" srcId="{6A92DBFD-5F70-BB43-AC33-DC017D383997}" destId="{9568CCD7-1B5A-1A45-A594-35190DEAE850}" srcOrd="0" destOrd="0" presId="urn:microsoft.com/office/officeart/2005/8/layout/orgChart1"/>
    <dgm:cxn modelId="{F3724DB3-3309-0E42-AF7C-03445FC26FA7}" type="presParOf" srcId="{6A92DBFD-5F70-BB43-AC33-DC017D383997}" destId="{AB7F1F92-2FEB-4B49-AD61-08D806867DCD}" srcOrd="1" destOrd="0" presId="urn:microsoft.com/office/officeart/2005/8/layout/orgChart1"/>
    <dgm:cxn modelId="{47295FED-4579-3B43-9F5F-1C0CEA1D5767}" type="presParOf" srcId="{AB7F1F92-2FEB-4B49-AD61-08D806867DCD}" destId="{ADEBAAA7-DE78-BC4E-8EEB-1EC846ABA232}" srcOrd="0" destOrd="0" presId="urn:microsoft.com/office/officeart/2005/8/layout/orgChart1"/>
    <dgm:cxn modelId="{1C9614D1-12E1-A148-A09F-C3197938EED0}" type="presParOf" srcId="{ADEBAAA7-DE78-BC4E-8EEB-1EC846ABA232}" destId="{25745289-29B2-9448-ABAD-D88CEB745C1F}" srcOrd="0" destOrd="0" presId="urn:microsoft.com/office/officeart/2005/8/layout/orgChart1"/>
    <dgm:cxn modelId="{9E3036DD-F6FF-E344-83B1-354D795D8840}" type="presParOf" srcId="{ADEBAAA7-DE78-BC4E-8EEB-1EC846ABA232}" destId="{E0B3C658-AA92-1B45-97BF-61705C038ECF}" srcOrd="1" destOrd="0" presId="urn:microsoft.com/office/officeart/2005/8/layout/orgChart1"/>
    <dgm:cxn modelId="{1931698D-2F89-2E4D-9FFD-9324C89DB26F}" type="presParOf" srcId="{AB7F1F92-2FEB-4B49-AD61-08D806867DCD}" destId="{58075B0C-4B9C-0040-8892-4FCB811F347A}" srcOrd="1" destOrd="0" presId="urn:microsoft.com/office/officeart/2005/8/layout/orgChart1"/>
    <dgm:cxn modelId="{5298E6B1-4802-7945-8620-5418C7E69872}" type="presParOf" srcId="{AB7F1F92-2FEB-4B49-AD61-08D806867DCD}" destId="{CDF9C34D-D0EC-6B4B-9F78-C24021DC8A6C}" srcOrd="2" destOrd="0" presId="urn:microsoft.com/office/officeart/2005/8/layout/orgChart1"/>
    <dgm:cxn modelId="{DA1F9896-36CC-BA4B-82EF-2A8DD3268209}" type="presParOf" srcId="{69175395-0DF7-974F-BEED-F4CC7AF8FE2B}" destId="{F2574384-5567-0648-B58E-7A12CB4A7860}" srcOrd="2" destOrd="0" presId="urn:microsoft.com/office/officeart/2005/8/layout/orgChart1"/>
    <dgm:cxn modelId="{7E710438-3383-E048-AAA5-77E2A85F72F9}" type="presParOf" srcId="{3324266A-45ED-734F-8F6C-B9E1BC53D6FC}" destId="{724D085B-ACB1-B443-A1F4-FF1D91FAC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A924D-210A-2541-AA1C-7DA50C5B2D71}">
      <dsp:nvSpPr>
        <dsp:cNvPr id="0" name=""/>
        <dsp:cNvSpPr/>
      </dsp:nvSpPr>
      <dsp:spPr>
        <a:xfrm>
          <a:off x="868503" y="1400"/>
          <a:ext cx="1689286" cy="1689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Mevcut</a:t>
          </a: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ihtiyaçlar</a:t>
          </a: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,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problemler</a:t>
          </a: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ve</a:t>
          </a:r>
          <a:r>
            <a:rPr lang="en-US" sz="14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+mn-lt"/>
            </a:rPr>
            <a:t>fırsatlar</a:t>
          </a:r>
          <a:endParaRPr lang="en-US" sz="1400" b="1" kern="1200" dirty="0">
            <a:solidFill>
              <a:schemeClr val="tx1"/>
            </a:solidFill>
            <a:latin typeface="+mn-lt"/>
          </a:endParaRPr>
        </a:p>
      </dsp:txBody>
      <dsp:txXfrm>
        <a:off x="1115893" y="248790"/>
        <a:ext cx="1194506" cy="1194506"/>
      </dsp:txXfrm>
    </dsp:sp>
    <dsp:sp modelId="{9288CFE8-3752-B94B-A0FC-66E30CC2BB3D}">
      <dsp:nvSpPr>
        <dsp:cNvPr id="0" name=""/>
        <dsp:cNvSpPr/>
      </dsp:nvSpPr>
      <dsp:spPr>
        <a:xfrm>
          <a:off x="1223253" y="1827856"/>
          <a:ext cx="979786" cy="97978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>
            <a:solidFill>
              <a:schemeClr val="tx1"/>
            </a:solidFill>
            <a:latin typeface="+mn-lt"/>
          </a:endParaRPr>
        </a:p>
      </dsp:txBody>
      <dsp:txXfrm>
        <a:off x="1353124" y="2202526"/>
        <a:ext cx="720044" cy="230446"/>
      </dsp:txXfrm>
    </dsp:sp>
    <dsp:sp modelId="{24FDDA52-F6C6-4644-A1B6-20CE3E9AB476}">
      <dsp:nvSpPr>
        <dsp:cNvPr id="0" name=""/>
        <dsp:cNvSpPr/>
      </dsp:nvSpPr>
      <dsp:spPr>
        <a:xfrm>
          <a:off x="868503" y="2944813"/>
          <a:ext cx="1689286" cy="1689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chemeClr val="tx1"/>
              </a:solidFill>
              <a:latin typeface="+mn-lt"/>
            </a:rPr>
            <a:t>Değerlendirme</a:t>
          </a:r>
          <a:endParaRPr lang="en-US" sz="1300" b="1" kern="1200" dirty="0">
            <a:solidFill>
              <a:schemeClr val="tx1"/>
            </a:solidFill>
            <a:latin typeface="+mn-lt"/>
          </a:endParaRPr>
        </a:p>
      </dsp:txBody>
      <dsp:txXfrm>
        <a:off x="1115893" y="3192203"/>
        <a:ext cx="1194506" cy="1194506"/>
      </dsp:txXfrm>
    </dsp:sp>
    <dsp:sp modelId="{B41C2CD7-645B-E84C-832D-B1400FBE95A5}">
      <dsp:nvSpPr>
        <dsp:cNvPr id="0" name=""/>
        <dsp:cNvSpPr/>
      </dsp:nvSpPr>
      <dsp:spPr>
        <a:xfrm>
          <a:off x="2811182" y="2003542"/>
          <a:ext cx="537193" cy="628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+mn-lt"/>
          </a:endParaRPr>
        </a:p>
      </dsp:txBody>
      <dsp:txXfrm>
        <a:off x="2811182" y="2129225"/>
        <a:ext cx="376035" cy="377048"/>
      </dsp:txXfrm>
    </dsp:sp>
    <dsp:sp modelId="{1EBDC6E5-852B-4942-8B7C-85512E2DFF95}">
      <dsp:nvSpPr>
        <dsp:cNvPr id="0" name=""/>
        <dsp:cNvSpPr/>
      </dsp:nvSpPr>
      <dsp:spPr>
        <a:xfrm>
          <a:off x="3571361" y="628463"/>
          <a:ext cx="3378572" cy="337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+mn-lt"/>
            </a:rPr>
            <a:t>ERASMUS+</a:t>
          </a:r>
          <a:endParaRPr lang="en-US" sz="3200" b="1" kern="1200" dirty="0">
            <a:solidFill>
              <a:schemeClr val="tx1"/>
            </a:solidFill>
            <a:latin typeface="+mn-lt"/>
          </a:endParaRPr>
        </a:p>
      </dsp:txBody>
      <dsp:txXfrm>
        <a:off x="4066141" y="1123243"/>
        <a:ext cx="2389012" cy="2389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12C1-C61A-5541-8750-AC749CC2FCA4}">
      <dsp:nvSpPr>
        <dsp:cNvPr id="0" name=""/>
        <dsp:cNvSpPr/>
      </dsp:nvSpPr>
      <dsp:spPr>
        <a:xfrm>
          <a:off x="6166" y="146138"/>
          <a:ext cx="3798673" cy="633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000000"/>
              </a:solidFill>
              <a:latin typeface="Arial"/>
              <a:cs typeface="Arial"/>
            </a:rPr>
            <a:t>Problemler</a:t>
          </a:r>
          <a:r>
            <a:rPr lang="en-US" sz="3000" kern="1200" dirty="0" smtClean="0">
              <a:solidFill>
                <a:srgbClr val="000000"/>
              </a:solidFill>
              <a:latin typeface="Arial"/>
              <a:cs typeface="Arial"/>
            </a:rPr>
            <a:t>, </a:t>
          </a:r>
          <a:r>
            <a:rPr lang="en-US" sz="3000" kern="1200" dirty="0" err="1" smtClean="0">
              <a:solidFill>
                <a:srgbClr val="000000"/>
              </a:solidFill>
              <a:latin typeface="Arial"/>
              <a:cs typeface="Arial"/>
            </a:rPr>
            <a:t>İhtiyaçlar</a:t>
          </a:r>
          <a:endParaRPr lang="en-US" sz="30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4732" y="164704"/>
        <a:ext cx="3761541" cy="596764"/>
      </dsp:txXfrm>
    </dsp:sp>
    <dsp:sp modelId="{CCB55658-9EB8-2943-9E40-B85A35A8A55A}">
      <dsp:nvSpPr>
        <dsp:cNvPr id="0" name=""/>
        <dsp:cNvSpPr/>
      </dsp:nvSpPr>
      <dsp:spPr>
        <a:xfrm>
          <a:off x="386033" y="780034"/>
          <a:ext cx="379867" cy="601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640"/>
              </a:lnTo>
              <a:lnTo>
                <a:pt x="379867" y="6016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D6D78-E3CF-A642-8515-3BA2F742D97F}">
      <dsp:nvSpPr>
        <dsp:cNvPr id="0" name=""/>
        <dsp:cNvSpPr/>
      </dsp:nvSpPr>
      <dsp:spPr>
        <a:xfrm>
          <a:off x="765901" y="938508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Ekonomik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kriz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yüksek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genç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işsizlik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oranı</a:t>
          </a:r>
          <a:endParaRPr lang="en-US" sz="1600" kern="1200" dirty="0"/>
        </a:p>
      </dsp:txBody>
      <dsp:txXfrm>
        <a:off x="791861" y="964468"/>
        <a:ext cx="3289990" cy="834412"/>
      </dsp:txXfrm>
    </dsp:sp>
    <dsp:sp modelId="{8C749FF8-5F0F-9242-83D9-FCC61CC2AC3B}">
      <dsp:nvSpPr>
        <dsp:cNvPr id="0" name=""/>
        <dsp:cNvSpPr/>
      </dsp:nvSpPr>
      <dsp:spPr>
        <a:xfrm>
          <a:off x="386033" y="780034"/>
          <a:ext cx="379867" cy="164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447"/>
              </a:lnTo>
              <a:lnTo>
                <a:pt x="379867" y="164644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6077E-4420-FE4C-9900-2BC25472C96F}">
      <dsp:nvSpPr>
        <dsp:cNvPr id="0" name=""/>
        <dsp:cNvSpPr/>
      </dsp:nvSpPr>
      <dsp:spPr>
        <a:xfrm>
          <a:off x="765901" y="1983315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İşveren </a:t>
          </a:r>
          <a:r>
            <a:rPr lang="en-US" sz="1600" kern="1200" dirty="0" err="1" smtClean="0"/>
            <a:t>beklentisi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mezunların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yeterliliği</a:t>
          </a:r>
          <a:r>
            <a:rPr lang="en-US" sz="1600" kern="1200" dirty="0" smtClean="0"/>
            <a:t> </a:t>
          </a:r>
          <a:r>
            <a:rPr lang="en-US" sz="1600" kern="1200" err="1" smtClean="0"/>
            <a:t>arasındaki</a:t>
          </a:r>
          <a:r>
            <a:rPr lang="en-US" sz="1600" kern="1200" smtClean="0"/>
            <a:t> boşluk </a:t>
          </a:r>
          <a:endParaRPr lang="en-US" sz="1600" kern="1200" dirty="0"/>
        </a:p>
      </dsp:txBody>
      <dsp:txXfrm>
        <a:off x="791861" y="2009275"/>
        <a:ext cx="3289990" cy="834412"/>
      </dsp:txXfrm>
    </dsp:sp>
    <dsp:sp modelId="{47A97F22-739E-E046-8ECB-F411C20DC2BF}">
      <dsp:nvSpPr>
        <dsp:cNvPr id="0" name=""/>
        <dsp:cNvSpPr/>
      </dsp:nvSpPr>
      <dsp:spPr>
        <a:xfrm>
          <a:off x="386033" y="780034"/>
          <a:ext cx="379867" cy="2691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253"/>
              </a:lnTo>
              <a:lnTo>
                <a:pt x="379867" y="26912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74F26-5215-BA4F-8FB3-BF77999559C4}">
      <dsp:nvSpPr>
        <dsp:cNvPr id="0" name=""/>
        <dsp:cNvSpPr/>
      </dsp:nvSpPr>
      <dsp:spPr>
        <a:xfrm>
          <a:off x="765901" y="3028122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İş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Dünyası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daha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yakın</a:t>
          </a:r>
          <a:r>
            <a:rPr lang="en-US" sz="1600" kern="1200" dirty="0" smtClean="0"/>
            <a:t> </a:t>
          </a:r>
          <a:r>
            <a:rPr lang="en-US" sz="1600" kern="1200" err="1" smtClean="0"/>
            <a:t>işbirliği</a:t>
          </a:r>
          <a:r>
            <a:rPr lang="en-US" sz="1600" kern="1200" smtClean="0"/>
            <a:t> ihtiyacı		</a:t>
          </a:r>
          <a:endParaRPr lang="en-US" sz="1600" kern="1200" dirty="0"/>
        </a:p>
      </dsp:txBody>
      <dsp:txXfrm>
        <a:off x="791861" y="3054082"/>
        <a:ext cx="3289990" cy="834412"/>
      </dsp:txXfrm>
    </dsp:sp>
    <dsp:sp modelId="{AFDE56D8-216E-A946-9989-AC97CB3F4B5F}">
      <dsp:nvSpPr>
        <dsp:cNvPr id="0" name=""/>
        <dsp:cNvSpPr/>
      </dsp:nvSpPr>
      <dsp:spPr>
        <a:xfrm>
          <a:off x="386033" y="780034"/>
          <a:ext cx="379867" cy="3736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060"/>
              </a:lnTo>
              <a:lnTo>
                <a:pt x="379867" y="373606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0594A-AC29-444A-8401-A6137BCE544E}">
      <dsp:nvSpPr>
        <dsp:cNvPr id="0" name=""/>
        <dsp:cNvSpPr/>
      </dsp:nvSpPr>
      <dsp:spPr>
        <a:xfrm>
          <a:off x="765901" y="4072928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Daha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kalifiye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aranan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pozisyonların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çoğalması</a:t>
          </a:r>
          <a:endParaRPr lang="en-US" sz="1600" kern="1200" dirty="0"/>
        </a:p>
      </dsp:txBody>
      <dsp:txXfrm>
        <a:off x="791861" y="4098888"/>
        <a:ext cx="3289990" cy="834412"/>
      </dsp:txXfrm>
    </dsp:sp>
    <dsp:sp modelId="{4FDEE0A3-4EC7-AF41-93FF-07440E6EE50C}">
      <dsp:nvSpPr>
        <dsp:cNvPr id="0" name=""/>
        <dsp:cNvSpPr/>
      </dsp:nvSpPr>
      <dsp:spPr>
        <a:xfrm>
          <a:off x="4121788" y="146138"/>
          <a:ext cx="3798673" cy="633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000000"/>
              </a:solidFill>
            </a:rPr>
            <a:t>Fırsatlar</a:t>
          </a:r>
          <a:endParaRPr lang="en-US" sz="3000" kern="1200" dirty="0">
            <a:solidFill>
              <a:srgbClr val="000000"/>
            </a:solidFill>
          </a:endParaRPr>
        </a:p>
      </dsp:txBody>
      <dsp:txXfrm>
        <a:off x="4140354" y="164704"/>
        <a:ext cx="3761541" cy="596764"/>
      </dsp:txXfrm>
    </dsp:sp>
    <dsp:sp modelId="{E83A9282-A644-AE43-A12F-853B0D7E5E16}">
      <dsp:nvSpPr>
        <dsp:cNvPr id="0" name=""/>
        <dsp:cNvSpPr/>
      </dsp:nvSpPr>
      <dsp:spPr>
        <a:xfrm>
          <a:off x="4501655" y="780034"/>
          <a:ext cx="379867" cy="601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640"/>
              </a:lnTo>
              <a:lnTo>
                <a:pt x="379867" y="6016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EDBA9-2BBD-0D42-ACB3-349F21C5C4AB}">
      <dsp:nvSpPr>
        <dsp:cNvPr id="0" name=""/>
        <dsp:cNvSpPr/>
      </dsp:nvSpPr>
      <dsp:spPr>
        <a:xfrm>
          <a:off x="4881522" y="938508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Eğitimin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uluslararasılaşması</a:t>
          </a:r>
          <a:endParaRPr lang="en-US" sz="1600" kern="1200" dirty="0"/>
        </a:p>
      </dsp:txBody>
      <dsp:txXfrm>
        <a:off x="4907482" y="964468"/>
        <a:ext cx="3289990" cy="834412"/>
      </dsp:txXfrm>
    </dsp:sp>
    <dsp:sp modelId="{FB5AAECB-54F3-0F42-A657-8811B7D1EA4C}">
      <dsp:nvSpPr>
        <dsp:cNvPr id="0" name=""/>
        <dsp:cNvSpPr/>
      </dsp:nvSpPr>
      <dsp:spPr>
        <a:xfrm>
          <a:off x="4501655" y="780034"/>
          <a:ext cx="379867" cy="164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447"/>
              </a:lnTo>
              <a:lnTo>
                <a:pt x="379867" y="164644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86F1B-E0E5-3F44-B744-C7DF51B04E86}">
      <dsp:nvSpPr>
        <dsp:cNvPr id="0" name=""/>
        <dsp:cNvSpPr/>
      </dsp:nvSpPr>
      <dsp:spPr>
        <a:xfrm>
          <a:off x="4881522" y="1983315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Örgün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sargın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yaygın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eğitim</a:t>
          </a:r>
          <a:r>
            <a:rPr lang="en-US" sz="1600" kern="1200" dirty="0" smtClean="0"/>
            <a:t> (</a:t>
          </a:r>
          <a:r>
            <a:rPr lang="en-US" sz="1600" kern="1200" dirty="0" err="1" smtClean="0"/>
            <a:t>öğrenme</a:t>
          </a:r>
          <a:r>
            <a:rPr lang="en-US" sz="1600" kern="1200" dirty="0" smtClean="0"/>
            <a:t>) </a:t>
          </a:r>
          <a:r>
            <a:rPr lang="en-US" sz="1600" kern="1200" dirty="0" err="1" smtClean="0"/>
            <a:t>arasındaki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tamamlayıcılık</a:t>
          </a:r>
          <a:endParaRPr lang="en-US" sz="1600" kern="1200" dirty="0"/>
        </a:p>
      </dsp:txBody>
      <dsp:txXfrm>
        <a:off x="4907482" y="2009275"/>
        <a:ext cx="3289990" cy="834412"/>
      </dsp:txXfrm>
    </dsp:sp>
    <dsp:sp modelId="{D3B8DE1A-D89C-D448-9F0A-C4651C50CF93}">
      <dsp:nvSpPr>
        <dsp:cNvPr id="0" name=""/>
        <dsp:cNvSpPr/>
      </dsp:nvSpPr>
      <dsp:spPr>
        <a:xfrm>
          <a:off x="4501655" y="780034"/>
          <a:ext cx="379867" cy="2691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253"/>
              </a:lnTo>
              <a:lnTo>
                <a:pt x="379867" y="26912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D9EC1-915B-6F41-BC5F-11F82A204BB7}">
      <dsp:nvSpPr>
        <dsp:cNvPr id="0" name=""/>
        <dsp:cNvSpPr/>
      </dsp:nvSpPr>
      <dsp:spPr>
        <a:xfrm>
          <a:off x="4881522" y="3028122"/>
          <a:ext cx="3341910" cy="886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Bilgi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İletişim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Teknolojilerinin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öğrenilmesi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için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sunulan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imkanların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potansiyelinin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inanılmaz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artışı</a:t>
          </a:r>
          <a:endParaRPr lang="en-US" sz="1600" kern="1200" dirty="0"/>
        </a:p>
      </dsp:txBody>
      <dsp:txXfrm>
        <a:off x="4907482" y="3054082"/>
        <a:ext cx="3289990" cy="834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930B2-F785-EF4A-A305-ACDFFDFF7C8E}">
      <dsp:nvSpPr>
        <dsp:cNvPr id="0" name=""/>
        <dsp:cNvSpPr/>
      </dsp:nvSpPr>
      <dsp:spPr>
        <a:xfrm>
          <a:off x="1073303" y="805"/>
          <a:ext cx="1689720" cy="1689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0000"/>
              </a:solidFill>
            </a:rPr>
            <a:t>2007-2013 </a:t>
          </a:r>
          <a:r>
            <a:rPr lang="en-US" sz="1100" b="1" kern="1200" dirty="0" err="1" smtClean="0">
              <a:solidFill>
                <a:srgbClr val="000000"/>
              </a:solidFill>
            </a:rPr>
            <a:t>Programının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ara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değerlendirmesi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1320757" y="248259"/>
        <a:ext cx="1194812" cy="1194812"/>
      </dsp:txXfrm>
    </dsp:sp>
    <dsp:sp modelId="{294137C3-9450-8B46-B024-DC7CBFEA063D}">
      <dsp:nvSpPr>
        <dsp:cNvPr id="0" name=""/>
        <dsp:cNvSpPr/>
      </dsp:nvSpPr>
      <dsp:spPr>
        <a:xfrm>
          <a:off x="1428145" y="1827731"/>
          <a:ext cx="980037" cy="98003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558049" y="2202497"/>
        <a:ext cx="720229" cy="230505"/>
      </dsp:txXfrm>
    </dsp:sp>
    <dsp:sp modelId="{C661E4AD-1250-FE4A-8D0F-EA92EE66086C}">
      <dsp:nvSpPr>
        <dsp:cNvPr id="0" name=""/>
        <dsp:cNvSpPr/>
      </dsp:nvSpPr>
      <dsp:spPr>
        <a:xfrm>
          <a:off x="1073303" y="2944974"/>
          <a:ext cx="1689720" cy="1689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0000"/>
              </a:solidFill>
            </a:rPr>
            <a:t>2007-2013 </a:t>
          </a:r>
          <a:r>
            <a:rPr lang="en-US" sz="1100" b="1" kern="1200" dirty="0" err="1" smtClean="0">
              <a:solidFill>
                <a:srgbClr val="000000"/>
              </a:solidFill>
            </a:rPr>
            <a:t>Programının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nihai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değerlendirmesi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1320757" y="3192428"/>
        <a:ext cx="1194812" cy="1194812"/>
      </dsp:txXfrm>
    </dsp:sp>
    <dsp:sp modelId="{971B6703-9C56-5045-B0E7-915B18B60C07}">
      <dsp:nvSpPr>
        <dsp:cNvPr id="0" name=""/>
        <dsp:cNvSpPr/>
      </dsp:nvSpPr>
      <dsp:spPr>
        <a:xfrm>
          <a:off x="3016481" y="2003462"/>
          <a:ext cx="537330" cy="6285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16481" y="2129177"/>
        <a:ext cx="376131" cy="377145"/>
      </dsp:txXfrm>
    </dsp:sp>
    <dsp:sp modelId="{6216C2A6-7542-9C46-B669-8FAB20067315}">
      <dsp:nvSpPr>
        <dsp:cNvPr id="0" name=""/>
        <dsp:cNvSpPr/>
      </dsp:nvSpPr>
      <dsp:spPr>
        <a:xfrm>
          <a:off x="3776855" y="628029"/>
          <a:ext cx="3379440" cy="3379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00"/>
              </a:solidFill>
              <a:latin typeface="+mj-lt"/>
            </a:rPr>
            <a:t>ERASMUS+</a:t>
          </a:r>
          <a:endParaRPr lang="en-US" sz="3200" b="1" kern="1200" dirty="0">
            <a:solidFill>
              <a:srgbClr val="000000"/>
            </a:solidFill>
            <a:latin typeface="+mj-lt"/>
          </a:endParaRPr>
        </a:p>
      </dsp:txBody>
      <dsp:txXfrm>
        <a:off x="4271763" y="1122937"/>
        <a:ext cx="2389624" cy="2389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D3678-8150-434E-9235-2EF5814E8704}">
      <dsp:nvSpPr>
        <dsp:cNvPr id="0" name=""/>
        <dsp:cNvSpPr/>
      </dsp:nvSpPr>
      <dsp:spPr>
        <a:xfrm>
          <a:off x="827" y="187383"/>
          <a:ext cx="3228640" cy="1937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000000"/>
              </a:solidFill>
            </a:rPr>
            <a:t>Avrupa</a:t>
          </a:r>
          <a:r>
            <a:rPr lang="en-US" sz="4100" kern="1200" dirty="0" smtClean="0">
              <a:solidFill>
                <a:srgbClr val="000000"/>
              </a:solidFill>
            </a:rPr>
            <a:t> 2020</a:t>
          </a:r>
          <a:endParaRPr lang="en-US" sz="4100" kern="1200" dirty="0">
            <a:solidFill>
              <a:srgbClr val="000000"/>
            </a:solidFill>
          </a:endParaRPr>
        </a:p>
      </dsp:txBody>
      <dsp:txXfrm>
        <a:off x="827" y="187383"/>
        <a:ext cx="3228640" cy="1937184"/>
      </dsp:txXfrm>
    </dsp:sp>
    <dsp:sp modelId="{0A9C4FEE-DFD3-9644-BAA1-A24488F9AD1C}">
      <dsp:nvSpPr>
        <dsp:cNvPr id="0" name=""/>
        <dsp:cNvSpPr/>
      </dsp:nvSpPr>
      <dsp:spPr>
        <a:xfrm>
          <a:off x="3552332" y="187383"/>
          <a:ext cx="3228640" cy="1937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000000"/>
              </a:solidFill>
            </a:rPr>
            <a:t>AB </a:t>
          </a:r>
          <a:r>
            <a:rPr lang="en-US" sz="4100" kern="1200" dirty="0" err="1" smtClean="0">
              <a:solidFill>
                <a:srgbClr val="000000"/>
              </a:solidFill>
            </a:rPr>
            <a:t>Gençlik</a:t>
          </a:r>
          <a:r>
            <a:rPr lang="en-US" sz="4100" kern="1200" dirty="0" smtClean="0">
              <a:solidFill>
                <a:srgbClr val="000000"/>
              </a:solidFill>
            </a:rPr>
            <a:t> </a:t>
          </a:r>
          <a:r>
            <a:rPr lang="en-US" sz="4100" kern="1200" dirty="0" err="1" smtClean="0">
              <a:solidFill>
                <a:srgbClr val="000000"/>
              </a:solidFill>
            </a:rPr>
            <a:t>Stratejisi</a:t>
          </a:r>
          <a:r>
            <a:rPr lang="en-US" sz="4100" kern="1200" dirty="0" smtClean="0">
              <a:solidFill>
                <a:srgbClr val="000000"/>
              </a:solidFill>
            </a:rPr>
            <a:t> 2010-2018</a:t>
          </a:r>
          <a:endParaRPr lang="en-US" sz="4100" kern="1200" dirty="0">
            <a:solidFill>
              <a:srgbClr val="000000"/>
            </a:solidFill>
          </a:endParaRPr>
        </a:p>
      </dsp:txBody>
      <dsp:txXfrm>
        <a:off x="3552332" y="187383"/>
        <a:ext cx="3228640" cy="1937184"/>
      </dsp:txXfrm>
    </dsp:sp>
    <dsp:sp modelId="{E3C2C883-E481-714E-A308-991602CCBBDE}">
      <dsp:nvSpPr>
        <dsp:cNvPr id="0" name=""/>
        <dsp:cNvSpPr/>
      </dsp:nvSpPr>
      <dsp:spPr>
        <a:xfrm>
          <a:off x="1776579" y="2447432"/>
          <a:ext cx="3228640" cy="1937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000000"/>
              </a:solidFill>
            </a:rPr>
            <a:t>Sporda</a:t>
          </a:r>
          <a:r>
            <a:rPr lang="en-US" sz="4100" kern="1200" dirty="0" smtClean="0">
              <a:solidFill>
                <a:srgbClr val="000000"/>
              </a:solidFill>
            </a:rPr>
            <a:t> AB </a:t>
          </a:r>
          <a:r>
            <a:rPr lang="en-US" sz="4100" kern="1200" dirty="0" err="1" smtClean="0">
              <a:solidFill>
                <a:srgbClr val="000000"/>
              </a:solidFill>
            </a:rPr>
            <a:t>Boyutu</a:t>
          </a:r>
          <a:endParaRPr lang="en-US" sz="4100" kern="1200" dirty="0">
            <a:solidFill>
              <a:srgbClr val="000000"/>
            </a:solidFill>
          </a:endParaRPr>
        </a:p>
      </dsp:txBody>
      <dsp:txXfrm>
        <a:off x="1776579" y="2447432"/>
        <a:ext cx="3228640" cy="1937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56E91-1193-A740-BF12-AD46B6B65D81}">
      <dsp:nvSpPr>
        <dsp:cNvPr id="0" name=""/>
        <dsp:cNvSpPr/>
      </dsp:nvSpPr>
      <dsp:spPr>
        <a:xfrm>
          <a:off x="5387816" y="2813780"/>
          <a:ext cx="320478" cy="98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799"/>
              </a:lnTo>
              <a:lnTo>
                <a:pt x="320478" y="9827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D2921-AFC4-544B-B7E8-5033426937E0}">
      <dsp:nvSpPr>
        <dsp:cNvPr id="0" name=""/>
        <dsp:cNvSpPr/>
      </dsp:nvSpPr>
      <dsp:spPr>
        <a:xfrm>
          <a:off x="3657234" y="1296850"/>
          <a:ext cx="2585190" cy="44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334"/>
              </a:lnTo>
              <a:lnTo>
                <a:pt x="2585190" y="224334"/>
              </a:lnTo>
              <a:lnTo>
                <a:pt x="2585190" y="4486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0677C-3A60-2849-88FE-517AB336D4AB}">
      <dsp:nvSpPr>
        <dsp:cNvPr id="0" name=""/>
        <dsp:cNvSpPr/>
      </dsp:nvSpPr>
      <dsp:spPr>
        <a:xfrm>
          <a:off x="2802626" y="2813780"/>
          <a:ext cx="320478" cy="98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799"/>
              </a:lnTo>
              <a:lnTo>
                <a:pt x="320478" y="9827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CF642-E520-9B4D-B8E3-4848561C3EA8}">
      <dsp:nvSpPr>
        <dsp:cNvPr id="0" name=""/>
        <dsp:cNvSpPr/>
      </dsp:nvSpPr>
      <dsp:spPr>
        <a:xfrm>
          <a:off x="3611514" y="1296850"/>
          <a:ext cx="91440" cy="448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6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EA30B-7CF5-3B41-9FD3-919312E03A30}">
      <dsp:nvSpPr>
        <dsp:cNvPr id="0" name=""/>
        <dsp:cNvSpPr/>
      </dsp:nvSpPr>
      <dsp:spPr>
        <a:xfrm>
          <a:off x="217436" y="2813780"/>
          <a:ext cx="320478" cy="98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799"/>
              </a:lnTo>
              <a:lnTo>
                <a:pt x="320478" y="9827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F7AB4-780B-3442-854F-61E6614A98E0}">
      <dsp:nvSpPr>
        <dsp:cNvPr id="0" name=""/>
        <dsp:cNvSpPr/>
      </dsp:nvSpPr>
      <dsp:spPr>
        <a:xfrm>
          <a:off x="1072044" y="1296850"/>
          <a:ext cx="2585190" cy="448669"/>
        </a:xfrm>
        <a:custGeom>
          <a:avLst/>
          <a:gdLst/>
          <a:ahLst/>
          <a:cxnLst/>
          <a:rect l="0" t="0" r="0" b="0"/>
          <a:pathLst>
            <a:path>
              <a:moveTo>
                <a:pt x="2585190" y="0"/>
              </a:moveTo>
              <a:lnTo>
                <a:pt x="2585190" y="224334"/>
              </a:lnTo>
              <a:lnTo>
                <a:pt x="0" y="224334"/>
              </a:lnTo>
              <a:lnTo>
                <a:pt x="0" y="4486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08EE6-4D28-1E4C-9558-345D3C1E4F01}">
      <dsp:nvSpPr>
        <dsp:cNvPr id="0" name=""/>
        <dsp:cNvSpPr/>
      </dsp:nvSpPr>
      <dsp:spPr>
        <a:xfrm>
          <a:off x="2588974" y="228590"/>
          <a:ext cx="2136520" cy="10682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0000"/>
              </a:solidFill>
            </a:rPr>
            <a:t>Avrupa</a:t>
          </a:r>
          <a:r>
            <a:rPr lang="en-US" sz="2000" b="1" kern="1200" dirty="0" smtClean="0">
              <a:solidFill>
                <a:srgbClr val="000000"/>
              </a:solidFill>
            </a:rPr>
            <a:t> 2020 </a:t>
          </a:r>
          <a:r>
            <a:rPr lang="en-US" sz="2000" b="1" kern="1200" dirty="0" err="1" smtClean="0">
              <a:solidFill>
                <a:srgbClr val="000000"/>
              </a:solidFill>
            </a:rPr>
            <a:t>Stratejisi</a:t>
          </a:r>
          <a:endParaRPr lang="en-US" sz="2000" b="1" kern="1200" dirty="0">
            <a:solidFill>
              <a:srgbClr val="000000"/>
            </a:solidFill>
          </a:endParaRPr>
        </a:p>
      </dsp:txBody>
      <dsp:txXfrm>
        <a:off x="2588974" y="228590"/>
        <a:ext cx="2136520" cy="1068260"/>
      </dsp:txXfrm>
    </dsp:sp>
    <dsp:sp modelId="{EA0BCC6A-3C93-DF49-8FFE-DC2C9ABA0B23}">
      <dsp:nvSpPr>
        <dsp:cNvPr id="0" name=""/>
        <dsp:cNvSpPr/>
      </dsp:nvSpPr>
      <dsp:spPr>
        <a:xfrm>
          <a:off x="3784" y="1745519"/>
          <a:ext cx="2136520" cy="10682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Akıllı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Büyüme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3784" y="1745519"/>
        <a:ext cx="2136520" cy="1068260"/>
      </dsp:txXfrm>
    </dsp:sp>
    <dsp:sp modelId="{612A28C2-CC87-1F4A-A8AE-A7C6B44D9B30}">
      <dsp:nvSpPr>
        <dsp:cNvPr id="0" name=""/>
        <dsp:cNvSpPr/>
      </dsp:nvSpPr>
      <dsp:spPr>
        <a:xfrm>
          <a:off x="537914" y="3262449"/>
          <a:ext cx="2136520" cy="10682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Yenilikçilik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Birliği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Hareket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halindeki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gençlik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Avrupa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için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dijital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gündem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000000"/>
            </a:solidFill>
          </a:endParaRPr>
        </a:p>
      </dsp:txBody>
      <dsp:txXfrm>
        <a:off x="537914" y="3262449"/>
        <a:ext cx="2136520" cy="1068260"/>
      </dsp:txXfrm>
    </dsp:sp>
    <dsp:sp modelId="{EBAE3250-D074-2B46-A519-34F8A98DFF31}">
      <dsp:nvSpPr>
        <dsp:cNvPr id="0" name=""/>
        <dsp:cNvSpPr/>
      </dsp:nvSpPr>
      <dsp:spPr>
        <a:xfrm>
          <a:off x="2588974" y="1745519"/>
          <a:ext cx="2136520" cy="10682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Sürdürülebilir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Büyüme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2588974" y="1745519"/>
        <a:ext cx="2136520" cy="1068260"/>
      </dsp:txXfrm>
    </dsp:sp>
    <dsp:sp modelId="{5414D7CF-38FC-B74A-85F8-3BE91854115A}">
      <dsp:nvSpPr>
        <dsp:cNvPr id="0" name=""/>
        <dsp:cNvSpPr/>
      </dsp:nvSpPr>
      <dsp:spPr>
        <a:xfrm>
          <a:off x="3123104" y="3262449"/>
          <a:ext cx="2136520" cy="10682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Kaynakları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verimli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kullanan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Avrupa</a:t>
          </a:r>
          <a:endParaRPr lang="en-US" sz="12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- </a:t>
          </a:r>
          <a:r>
            <a:rPr lang="en-US" sz="1200" b="1" kern="1200" dirty="0" err="1" smtClean="0">
              <a:solidFill>
                <a:srgbClr val="000000"/>
              </a:solidFill>
            </a:rPr>
            <a:t>Küreselleşme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çağı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için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sanayi</a:t>
          </a:r>
          <a:r>
            <a:rPr lang="en-US" sz="1200" b="1" kern="1200" dirty="0" smtClean="0">
              <a:solidFill>
                <a:srgbClr val="000000"/>
              </a:solidFill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</a:rPr>
            <a:t>politikası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123104" y="3262449"/>
        <a:ext cx="2136520" cy="1068260"/>
      </dsp:txXfrm>
    </dsp:sp>
    <dsp:sp modelId="{6F7C3B30-3103-EC4F-B65B-88C449BEFF9F}">
      <dsp:nvSpPr>
        <dsp:cNvPr id="0" name=""/>
        <dsp:cNvSpPr/>
      </dsp:nvSpPr>
      <dsp:spPr>
        <a:xfrm>
          <a:off x="5174164" y="1745519"/>
          <a:ext cx="2136520" cy="10682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Kapsayıcı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Büyüme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5174164" y="1745519"/>
        <a:ext cx="2136520" cy="1068260"/>
      </dsp:txXfrm>
    </dsp:sp>
    <dsp:sp modelId="{7145E2CC-E2C8-074A-8DEA-FE2748407AD6}">
      <dsp:nvSpPr>
        <dsp:cNvPr id="0" name=""/>
        <dsp:cNvSpPr/>
      </dsp:nvSpPr>
      <dsp:spPr>
        <a:xfrm>
          <a:off x="5708294" y="3262449"/>
          <a:ext cx="2136520" cy="10682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- </a:t>
          </a:r>
          <a:r>
            <a:rPr lang="en-US" sz="1400" b="1" kern="1200" dirty="0" err="1" smtClean="0">
              <a:solidFill>
                <a:srgbClr val="000000"/>
              </a:solidFill>
            </a:rPr>
            <a:t>Yeni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beceriler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ve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işler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için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gündem</a:t>
          </a:r>
          <a:endParaRPr lang="en-US" sz="1400" b="1" kern="1200" dirty="0" smtClean="0">
            <a:solidFill>
              <a:srgbClr val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- </a:t>
          </a:r>
          <a:r>
            <a:rPr lang="en-US" sz="1400" b="1" kern="1200" dirty="0" err="1" smtClean="0">
              <a:solidFill>
                <a:srgbClr val="000000"/>
              </a:solidFill>
            </a:rPr>
            <a:t>Yoksulluğa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karşı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Avrupa</a:t>
          </a:r>
          <a:r>
            <a:rPr lang="en-US" sz="1400" b="1" kern="1200" dirty="0" smtClean="0">
              <a:solidFill>
                <a:srgbClr val="000000"/>
              </a:solidFill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</a:rPr>
            <a:t>platformu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5708294" y="3262449"/>
        <a:ext cx="2136520" cy="1068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1451B-C76E-4633-8F4D-AD49FE81BB58}" type="datetimeFigureOut">
              <a:rPr lang="tr-TR" smtClean="0"/>
              <a:pPr/>
              <a:t>26.01.2016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85FA5-596E-4DF0-9325-D366C2F367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81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82F1-35F4-CD47-95D5-92260EF532C4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692-3687-0149-AD17-1DEA064E5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EC35883-8175-464A-AB4B-8D407C8FB43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010318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A0C7A5A-2818-4960-901F-9DBF22630BE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4088419"/>
      </p:ext>
    </p:extLst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61D6FF55-4B97-4877-9B37-43A686110D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5681204"/>
      </p:ext>
    </p:extLst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ABFDFAC-6EFC-489B-A86B-BAFECE5CA04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19755900"/>
      </p:ext>
    </p:extLst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85BF020-355F-4780-B6E1-A7DC00B3DBD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7920564"/>
      </p:ext>
    </p:extLst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CA8D704-25F9-45DD-AAD4-492F1711DE0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5484406"/>
      </p:ext>
    </p:extLst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6CEB249-EEE8-4A71-B70A-01FD6D1E7A4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4068235"/>
      </p:ext>
    </p:extLst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4BC8874-E91C-42FF-9373-A2EB65B7F59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8801593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6350756"/>
            <a:ext cx="838200" cy="224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B0349E2-53B4-4AE2-AB28-76F0262B81D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88810463"/>
      </p:ext>
    </p:extLst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CD6C70E-F39C-4C6B-BB2A-810B752701C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01536236"/>
      </p:ext>
    </p:extLst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endParaRPr lang="tr-T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0E98315-860C-4564-90B1-31E34A8C504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1296229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Kelson Sans Light"/>
                <a:cs typeface="Kelson Sans Light"/>
              </a:defRPr>
            </a:lvl1pPr>
          </a:lstStyle>
          <a:p>
            <a:fld id="{3F8CE0CF-B780-E24A-AF88-402CA2DF098D}" type="datetimeFigureOut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808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D538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73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cs typeface="Arial" pitchFamily="34" charset="0"/>
            </a:endParaRPr>
          </a:p>
        </p:txBody>
      </p:sp>
      <p:sp>
        <p:nvSpPr>
          <p:cNvPr id="73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dirty="0" smtClean="0">
              <a:cs typeface="Arial" pitchFamily="34" charset="0"/>
            </a:endParaRPr>
          </a:p>
        </p:txBody>
      </p:sp>
      <p:sp>
        <p:nvSpPr>
          <p:cNvPr id="73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65F71-C709-411B-A5FB-9000DBBE7FAB}" type="slidenum">
              <a:rPr lang="tr-TR" altLang="tr-T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0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199" y="990600"/>
            <a:ext cx="73152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dirty="0"/>
          </a:p>
          <a:p>
            <a:pPr algn="ctr"/>
            <a:r>
              <a:rPr lang="tr-TR" dirty="0">
                <a:latin typeface="+mj-lt"/>
              </a:rPr>
              <a:t> </a:t>
            </a:r>
            <a:r>
              <a:rPr lang="tr-TR" sz="3600" b="1" dirty="0" smtClean="0">
                <a:latin typeface="+mj-lt"/>
              </a:rPr>
              <a:t>Türkiye’nin </a:t>
            </a:r>
            <a:r>
              <a:rPr lang="tr-TR" sz="3600" b="1" dirty="0">
                <a:latin typeface="+mj-lt"/>
              </a:rPr>
              <a:t>AB’ye Üyelik </a:t>
            </a:r>
            <a:r>
              <a:rPr lang="tr-TR" sz="3600" b="1" dirty="0" smtClean="0">
                <a:latin typeface="+mj-lt"/>
              </a:rPr>
              <a:t>Süreci </a:t>
            </a:r>
          </a:p>
          <a:p>
            <a:pPr algn="ctr"/>
            <a:r>
              <a:rPr lang="tr-TR" sz="3600" b="1" dirty="0" smtClean="0">
                <a:latin typeface="+mj-lt"/>
              </a:rPr>
              <a:t>Sivil </a:t>
            </a:r>
            <a:r>
              <a:rPr lang="tr-TR" sz="3600" b="1" dirty="0">
                <a:latin typeface="+mj-lt"/>
              </a:rPr>
              <a:t>Toplumla Diyalog Toplantısı </a:t>
            </a:r>
            <a:endParaRPr lang="tr-TR" sz="3600" dirty="0">
              <a:latin typeface="+mj-lt"/>
            </a:endParaRPr>
          </a:p>
          <a:p>
            <a:pPr algn="ctr"/>
            <a:r>
              <a:rPr lang="tr-TR" sz="3600" b="1" dirty="0">
                <a:latin typeface="+mj-lt"/>
              </a:rPr>
              <a:t>ANKARA </a:t>
            </a:r>
            <a:endParaRPr lang="tr-TR" sz="3600" b="1" dirty="0" smtClean="0">
              <a:latin typeface="+mj-lt"/>
            </a:endParaRPr>
          </a:p>
          <a:p>
            <a:pPr algn="ctr"/>
            <a:r>
              <a:rPr lang="tr-TR" sz="3600" b="1" dirty="0">
                <a:latin typeface="+mj-lt"/>
              </a:rPr>
              <a:t>26 Şubat 2016</a:t>
            </a:r>
          </a:p>
          <a:p>
            <a:pPr algn="ctr"/>
            <a:endParaRPr lang="tr-TR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  <a:p>
            <a:pPr algn="ctr"/>
            <a:r>
              <a:rPr lang="tr-TR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ULUSAL AJANS</a:t>
            </a:r>
          </a:p>
          <a:p>
            <a:pPr algn="ctr"/>
            <a:r>
              <a:rPr lang="tr-TR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ERASMUS +</a:t>
            </a:r>
            <a:endParaRPr lang="tr-T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9960068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eaLnBrk="1" hangingPunct="1"/>
            <a:r>
              <a:rPr lang="tr-TR" sz="4000" kern="1200" dirty="0" err="1">
                <a:solidFill>
                  <a:srgbClr val="D5384B"/>
                </a:solidFill>
                <a:latin typeface="Arial"/>
                <a:cs typeface="Arial"/>
              </a:rPr>
              <a:t>Erasmus</a:t>
            </a:r>
            <a:r>
              <a:rPr lang="tr-TR" sz="4000" kern="1200" dirty="0" smtClean="0">
                <a:solidFill>
                  <a:srgbClr val="D5384B"/>
                </a:solidFill>
                <a:latin typeface="Arial"/>
                <a:cs typeface="Arial"/>
              </a:rPr>
              <a:t>+</a:t>
            </a:r>
            <a:endParaRPr lang="en-US" sz="4000" kern="1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1560" y="1268760"/>
            <a:ext cx="350324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500"/>
              </a:spcBef>
              <a:buClrTx/>
              <a:buFontTx/>
              <a:buNone/>
            </a:pPr>
            <a:r>
              <a:rPr lang="it-IT" sz="2000" b="1" dirty="0" err="1" smtClean="0">
                <a:solidFill>
                  <a:srgbClr val="16165D"/>
                </a:solidFill>
                <a:latin typeface="+mj-lt"/>
                <a:cs typeface="Calibri"/>
              </a:rPr>
              <a:t>Önceki</a:t>
            </a:r>
            <a:r>
              <a:rPr lang="it-IT" sz="2000" b="1" dirty="0" smtClean="0">
                <a:solidFill>
                  <a:srgbClr val="16165D"/>
                </a:solidFill>
                <a:latin typeface="+mj-lt"/>
                <a:cs typeface="Calibri"/>
              </a:rPr>
              <a:t> </a:t>
            </a:r>
            <a:r>
              <a:rPr lang="it-IT" sz="2000" b="1" dirty="0" err="1" smtClean="0">
                <a:solidFill>
                  <a:srgbClr val="16165D"/>
                </a:solidFill>
                <a:latin typeface="+mj-lt"/>
                <a:cs typeface="Calibri"/>
              </a:rPr>
              <a:t>Programlar</a:t>
            </a:r>
            <a:endParaRPr lang="it-IT" sz="2000" b="1" dirty="0">
              <a:solidFill>
                <a:srgbClr val="16165D"/>
              </a:solidFill>
              <a:latin typeface="+mj-lt"/>
              <a:cs typeface="Calibri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716016" y="1268760"/>
            <a:ext cx="4248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500"/>
              </a:spcBef>
              <a:buClrTx/>
              <a:buFontTx/>
              <a:buNone/>
            </a:pPr>
            <a:r>
              <a:rPr lang="it-IT" sz="2000" b="1" dirty="0" err="1" smtClean="0">
                <a:solidFill>
                  <a:srgbClr val="16165D"/>
                </a:solidFill>
                <a:latin typeface="+mj-lt"/>
                <a:cs typeface="Calibri"/>
              </a:rPr>
              <a:t>Birleştirilmiş</a:t>
            </a:r>
            <a:r>
              <a:rPr lang="it-IT" sz="2000" b="1" dirty="0" smtClean="0">
                <a:solidFill>
                  <a:srgbClr val="16165D"/>
                </a:solidFill>
                <a:latin typeface="+mj-lt"/>
                <a:cs typeface="Calibri"/>
              </a:rPr>
              <a:t> Tek Program</a:t>
            </a:r>
            <a:endParaRPr lang="it-IT" sz="2000" b="1" dirty="0">
              <a:solidFill>
                <a:srgbClr val="16165D"/>
              </a:solidFill>
              <a:latin typeface="+mj-lt"/>
              <a:cs typeface="Calibri"/>
            </a:endParaRPr>
          </a:p>
        </p:txBody>
      </p:sp>
      <p:sp>
        <p:nvSpPr>
          <p:cNvPr id="23" name="AutoShape 4"/>
          <p:cNvSpPr>
            <a:spLocks/>
          </p:cNvSpPr>
          <p:nvPr/>
        </p:nvSpPr>
        <p:spPr bwMode="auto">
          <a:xfrm>
            <a:off x="3924300" y="1989038"/>
            <a:ext cx="719138" cy="4032250"/>
          </a:xfrm>
          <a:prstGeom prst="rightBrace">
            <a:avLst>
              <a:gd name="adj1" fmla="val 8333"/>
              <a:gd name="adj2" fmla="val 50000"/>
            </a:avLst>
          </a:prstGeom>
          <a:noFill/>
          <a:ln w="31680" cap="sq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67544" y="1988914"/>
            <a:ext cx="1714500" cy="3816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Hayatboyu</a:t>
            </a:r>
            <a:r>
              <a:rPr lang="it-IT" sz="1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Öğrenme</a:t>
            </a:r>
            <a:r>
              <a:rPr lang="it-IT" sz="1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Programı</a:t>
            </a:r>
            <a:endParaRPr lang="it-IT" sz="1400" b="1" dirty="0">
              <a:solidFill>
                <a:srgbClr val="CC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Comenius</a:t>
            </a: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Erasmus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Leonardo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Grundtvig</a:t>
            </a: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292350" y="5085184"/>
            <a:ext cx="1703388" cy="86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Gençlik</a:t>
            </a:r>
            <a:r>
              <a:rPr lang="it-IT" sz="14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Programı</a:t>
            </a: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2292350" y="2060848"/>
            <a:ext cx="1703388" cy="28813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Uluslararası</a:t>
            </a:r>
            <a:r>
              <a:rPr lang="it-IT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Yüksek</a:t>
            </a:r>
            <a:r>
              <a:rPr lang="it-IT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Öğretim</a:t>
            </a:r>
            <a:r>
              <a:rPr lang="it-IT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Programları</a:t>
            </a:r>
            <a:endParaRPr lang="it-IT" sz="1400" b="1" dirty="0">
              <a:solidFill>
                <a:srgbClr val="00B05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Erasmus </a:t>
            </a: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mundus</a:t>
            </a: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Tempus</a:t>
            </a: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Alfa,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Edulink</a:t>
            </a:r>
            <a:r>
              <a:rPr lang="it-IT" sz="1400" b="1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İki</a:t>
            </a:r>
            <a:r>
              <a:rPr lang="it-IT" sz="14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taraflı</a:t>
            </a:r>
            <a:r>
              <a:rPr lang="it-IT" sz="14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4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programlar</a:t>
            </a: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graphicFrame>
        <p:nvGraphicFramePr>
          <p:cNvPr id="27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88623"/>
              </p:ext>
            </p:extLst>
          </p:nvPr>
        </p:nvGraphicFramePr>
        <p:xfrm>
          <a:off x="4644008" y="2245458"/>
          <a:ext cx="4179887" cy="3012342"/>
        </p:xfrm>
        <a:graphic>
          <a:graphicData uri="http://schemas.openxmlformats.org/drawingml/2006/table">
            <a:tbl>
              <a:tblPr/>
              <a:tblGrid>
                <a:gridCol w="1368425"/>
                <a:gridCol w="1658937"/>
                <a:gridCol w="1152525"/>
              </a:tblGrid>
              <a:tr h="918942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ERASMUS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2014-2020</a:t>
                      </a:r>
                    </a:p>
                  </a:txBody>
                  <a:tcPr marL="90000" marR="90000" marT="5328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8922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Ana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j-lt"/>
                          <a:ea typeface="ＭＳ Ｐゴシック" charset="0"/>
                          <a:cs typeface="Microsoft YaHei" charset="0"/>
                        </a:rPr>
                        <a:t>Eylemler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5328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44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tr-TR" sz="1400" b="1" kern="1200" dirty="0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Bireylerin Öğrenme Hareketliliği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51911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Yenilik ve İyi </a:t>
                      </a:r>
                      <a:r>
                        <a:rPr lang="tr-TR" sz="1400" b="1" dirty="0" err="1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Ugulama</a:t>
                      </a: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Değişimi İçin İşbirliği </a:t>
                      </a: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51911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j-lt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Politika Reformu Desteği </a:t>
                      </a:r>
                      <a:endParaRPr lang="it-IT" sz="1400" b="1" kern="1200" dirty="0">
                        <a:solidFill>
                          <a:srgbClr val="000000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51911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364088" y="5164137"/>
            <a:ext cx="2949575" cy="1008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it-IT" sz="16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Özel</a:t>
            </a:r>
            <a:r>
              <a:rPr lang="it-IT" sz="16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600" b="1" dirty="0" err="1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Faaliyetler</a:t>
            </a:r>
            <a:r>
              <a:rPr lang="it-IT" sz="1600" b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:</a:t>
            </a:r>
            <a:endParaRPr lang="it-IT" sz="1600" b="1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it-IT" sz="1600" dirty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Jean </a:t>
            </a:r>
            <a:r>
              <a:rPr lang="it-IT" sz="1600" dirty="0" err="1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Monnet</a:t>
            </a:r>
            <a:endParaRPr lang="it-IT" sz="1600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algn="ctr">
              <a:spcBef>
                <a:spcPts val="400"/>
              </a:spcBef>
              <a:buClrTx/>
              <a:buFontTx/>
              <a:buNone/>
            </a:pPr>
            <a:r>
              <a:rPr lang="it-IT" sz="1600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Spor</a:t>
            </a:r>
            <a:endParaRPr lang="it-IT" sz="1600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7440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7085" y="5334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eaLnBrk="1" hangingPunct="1"/>
            <a:r>
              <a:rPr lang="tr-TR" sz="4000" kern="1200" dirty="0">
                <a:solidFill>
                  <a:srgbClr val="D5384B"/>
                </a:solidFill>
                <a:latin typeface="Arial"/>
                <a:cs typeface="Arial"/>
              </a:rPr>
              <a:t>Erasmus+: </a:t>
            </a:r>
            <a:r>
              <a:rPr lang="tr-TR" sz="4000" kern="1200" dirty="0" smtClean="0">
                <a:solidFill>
                  <a:srgbClr val="D5384B"/>
                </a:solidFill>
                <a:latin typeface="Arial"/>
                <a:cs typeface="Arial"/>
              </a:rPr>
              <a:t>Hedefler</a:t>
            </a:r>
            <a:endParaRPr lang="en-US" sz="4000" kern="1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47787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74678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err="1" smtClean="0"/>
              <a:t>Erasmus</a:t>
            </a:r>
            <a:r>
              <a:rPr lang="tr-TR" sz="4000" dirty="0" smtClean="0"/>
              <a:t>+ Hedef Kitle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589218"/>
              </p:ext>
            </p:extLst>
          </p:nvPr>
        </p:nvGraphicFramePr>
        <p:xfrm>
          <a:off x="609600" y="1397000"/>
          <a:ext cx="8229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68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Erasmus</a:t>
            </a:r>
            <a:r>
              <a:rPr lang="tr-TR" sz="4000" dirty="0" smtClean="0"/>
              <a:t>+: Ülkeler</a:t>
            </a:r>
            <a:br>
              <a:rPr lang="tr-TR" sz="4000" dirty="0" smtClean="0"/>
            </a:br>
            <a:r>
              <a:rPr lang="tr-TR" sz="1800" b="1" dirty="0"/>
              <a:t/>
            </a:r>
            <a:br>
              <a:rPr lang="tr-TR" sz="1800" b="1" dirty="0"/>
            </a:b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55955"/>
              </p:ext>
            </p:extLst>
          </p:nvPr>
        </p:nvGraphicFramePr>
        <p:xfrm>
          <a:off x="468214" y="1447800"/>
          <a:ext cx="235118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/>
              </a:tblGrid>
              <a:tr h="1524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Avrupa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Birliği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Üye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Ülkeleri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11088"/>
              </p:ext>
            </p:extLst>
          </p:nvPr>
        </p:nvGraphicFramePr>
        <p:xfrm>
          <a:off x="468214" y="3048000"/>
          <a:ext cx="2351186" cy="11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/>
              </a:tblGrid>
              <a:tr h="11780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Üyesi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Olmayan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Program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Ülkeleri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58725"/>
              </p:ext>
            </p:extLst>
          </p:nvPr>
        </p:nvGraphicFramePr>
        <p:xfrm>
          <a:off x="468214" y="4354032"/>
          <a:ext cx="2351186" cy="11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186"/>
              </a:tblGrid>
              <a:tr h="117808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AB’ye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Komşu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Ortak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Ülkeler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55096"/>
              </p:ext>
            </p:extLst>
          </p:nvPr>
        </p:nvGraphicFramePr>
        <p:xfrm>
          <a:off x="3124200" y="1447800"/>
          <a:ext cx="578018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047"/>
                <a:gridCol w="1445047"/>
                <a:gridCol w="1445047"/>
                <a:gridCol w="1445047"/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Belçika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Bulgaristan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Çek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Cumhuriyeti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Danimarka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Almanya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Estonya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İrlanda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Yunanistan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İspanya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Fransa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Hırvatistan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İtalya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Güney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Kıbrıs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Rum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Yönetimi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Letonya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Litvanya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Lüksemburg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Macaristan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Malta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Hollanda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Avusturya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Polonya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Portekiz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Romanya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Slovenya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Slovakya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Finlandiya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İsveç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İngiltere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23658"/>
              </p:ext>
            </p:extLst>
          </p:nvPr>
        </p:nvGraphicFramePr>
        <p:xfrm>
          <a:off x="3101803" y="3048000"/>
          <a:ext cx="5780186" cy="11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186"/>
              </a:tblGrid>
              <a:tr h="117808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Makedonya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İzlanda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Lihtenştayn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Norveç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Türkiye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09764"/>
              </p:ext>
            </p:extLst>
          </p:nvPr>
        </p:nvGraphicFramePr>
        <p:xfrm>
          <a:off x="3124200" y="4343400"/>
          <a:ext cx="57801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047"/>
                <a:gridCol w="1445047"/>
                <a:gridCol w="1445047"/>
                <a:gridCol w="1445047"/>
              </a:tblGrid>
              <a:tr h="107743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Arnavutluk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Bosna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Hersek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Kosova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Karadağ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Sırbistan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Ermenistan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Azerbaycan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Beyaz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Rusya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Gürcistan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Moldova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Ukrayna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Cezayir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Mısır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İsrail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Ürdün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Lübnan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Libya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Fas</a:t>
                      </a: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Filistin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Suriye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Tunus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Rusya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78281"/>
              </p:ext>
            </p:extLst>
          </p:nvPr>
        </p:nvGraphicFramePr>
        <p:xfrm>
          <a:off x="468213" y="5562758"/>
          <a:ext cx="8413775" cy="45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75"/>
              </a:tblGrid>
              <a:tr h="45704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Tüm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Dünya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Ülkeleri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ikili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anlaşmalar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ile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Öğrenme </a:t>
            </a:r>
            <a:r>
              <a:rPr lang="en-US" sz="24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(AE1)</a:t>
            </a:r>
          </a:p>
        </p:txBody>
      </p:sp>
      <p:pic>
        <p:nvPicPr>
          <p:cNvPr id="2050" name="Picture 2" descr="C:\Users\idemirel\Desktop\sunumlar\res\suitcase-on-a-globe-getting-ready-to-tr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198"/>
            <a:ext cx="7315200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820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5044935"/>
              </p:ext>
            </p:extLst>
          </p:nvPr>
        </p:nvGraphicFramePr>
        <p:xfrm>
          <a:off x="685800" y="1066800"/>
          <a:ext cx="792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Öğrenme </a:t>
            </a:r>
            <a:r>
              <a:rPr lang="en-US" sz="24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(AE1)</a:t>
            </a:r>
          </a:p>
        </p:txBody>
      </p:sp>
    </p:spTree>
    <p:extLst>
      <p:ext uri="{BB962C8B-B14F-4D97-AF65-F5344CB8AC3E}">
        <p14:creationId xmlns:p14="http://schemas.microsoft.com/office/powerpoint/2010/main" val="324201207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OKUL EĞİTİMİ </a:t>
            </a:r>
            <a:r>
              <a:rPr lang="en-US" sz="24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1)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19501187"/>
              </p:ext>
            </p:extLst>
          </p:nvPr>
        </p:nvGraphicFramePr>
        <p:xfrm>
          <a:off x="375942" y="1447800"/>
          <a:ext cx="610105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" y="5696634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0279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YÜKSEKÖĞRETİM </a:t>
            </a:r>
            <a:r>
              <a:rPr lang="en-US" sz="24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Öğrenci</a:t>
            </a:r>
            <a:r>
              <a:rPr lang="en-US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4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1706891"/>
              </p:ext>
            </p:extLst>
          </p:nvPr>
        </p:nvGraphicFramePr>
        <p:xfrm>
          <a:off x="1295400" y="1143000"/>
          <a:ext cx="320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88166560"/>
              </p:ext>
            </p:extLst>
          </p:nvPr>
        </p:nvGraphicFramePr>
        <p:xfrm>
          <a:off x="5257800" y="1143000"/>
          <a:ext cx="320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10"/>
          <p:cNvSpPr/>
          <p:nvPr/>
        </p:nvSpPr>
        <p:spPr>
          <a:xfrm>
            <a:off x="685800" y="5696634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4433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MESLEKİ EĞİTİM </a:t>
            </a:r>
            <a:r>
              <a:rPr lang="en-US" sz="22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Öğren</a:t>
            </a:r>
            <a:r>
              <a:rPr lang="tr-TR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ci ve </a:t>
            </a:r>
            <a:r>
              <a:rPr lang="en-US" sz="22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kern="0" dirty="0" err="1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2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1)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8821467"/>
              </p:ext>
            </p:extLst>
          </p:nvPr>
        </p:nvGraphicFramePr>
        <p:xfrm>
          <a:off x="1295400" y="1143000"/>
          <a:ext cx="320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56016607"/>
              </p:ext>
            </p:extLst>
          </p:nvPr>
        </p:nvGraphicFramePr>
        <p:xfrm>
          <a:off x="4724400" y="1143000"/>
          <a:ext cx="376044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5879068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6576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0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YETİŞKİN EĞİTİMİ </a:t>
            </a:r>
            <a:r>
              <a:rPr lang="en-US" sz="20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0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Hareketliliği</a:t>
            </a:r>
            <a:r>
              <a:rPr lang="en-US" sz="20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sz="20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kern="0" dirty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8285861"/>
              </p:ext>
            </p:extLst>
          </p:nvPr>
        </p:nvGraphicFramePr>
        <p:xfrm>
          <a:off x="1295400" y="1143000"/>
          <a:ext cx="6477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5879068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752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4000" b="0" i="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dirty="0"/>
              <a:t>Türkiye Ulusal </a:t>
            </a:r>
            <a:r>
              <a:rPr lang="tr-TR" dirty="0" smtClean="0"/>
              <a:t>Ajansı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1685925"/>
            <a:ext cx="7772400" cy="410527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600200"/>
            <a:ext cx="73152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Türkiye Ulusal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AjansI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endParaRPr lang="tr-TR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  <a:p>
            <a:pPr algn="ctr" defTabSz="914400">
              <a:lnSpc>
                <a:spcPct val="150000"/>
              </a:lnSpc>
            </a:pP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(Avrupa 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BİRLİĞİ EĞİTİM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ve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Gençlİk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ProgramlarI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Merkezİ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BaşkanlIĞI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);</a:t>
            </a:r>
            <a:endParaRPr lang="tr-TR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  <a:p>
            <a:pPr algn="ctr" defTabSz="914400">
              <a:lnSpc>
                <a:spcPct val="200000"/>
              </a:lnSpc>
            </a:pP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AB’nİn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EĞİTİM,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gençlİk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ve spor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alanlarInda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yürüttüğü </a:t>
            </a:r>
            <a:r>
              <a:rPr lang="tr-TR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Erasmus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+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ProgramININ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,</a:t>
            </a:r>
            <a:endParaRPr lang="tr-TR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  <a:p>
            <a:pPr algn="ctr" defTabSz="914400">
              <a:lnSpc>
                <a:spcPct val="200000"/>
              </a:lnSpc>
            </a:pP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Türkİye’de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u="sng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uygulanmasI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ve </a:t>
            </a:r>
          </a:p>
          <a:p>
            <a:pPr algn="ctr" defTabSz="914400">
              <a:lnSpc>
                <a:spcPct val="200000"/>
              </a:lnSpc>
            </a:pP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Avrupa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Komİsyonu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İ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le </a:t>
            </a:r>
            <a:r>
              <a:rPr lang="tr-TR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gereklİ</a:t>
            </a:r>
            <a:r>
              <a:rPr lang="tr-TR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u="sng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koordİnasyonun</a:t>
            </a:r>
            <a:r>
              <a:rPr lang="tr-TR" u="sng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u="sng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sağlanmasIndan</a:t>
            </a:r>
            <a:r>
              <a:rPr lang="tr-TR" u="sng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 </a:t>
            </a: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sorumlu </a:t>
            </a:r>
          </a:p>
          <a:p>
            <a:pPr algn="ctr" defTabSz="914400">
              <a:lnSpc>
                <a:spcPct val="200000"/>
              </a:lnSpc>
            </a:pPr>
            <a:r>
              <a:rPr lang="tr-TR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/>
                <a:cs typeface="Cambria"/>
              </a:rPr>
              <a:t>kamu kurumudur.</a:t>
            </a:r>
            <a:endParaRPr lang="tr-T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130191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942" y="609600"/>
            <a:ext cx="8392115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sz="2000" kern="0" dirty="0" smtClean="0">
                <a:solidFill>
                  <a:srgbClr val="B61235"/>
                </a:solidFill>
                <a:latin typeface="Arial" pitchFamily="34" charset="0"/>
                <a:cs typeface="Arial" pitchFamily="34" charset="0"/>
              </a:rPr>
              <a:t>Gençlik Programı – Hareketlilik Projeleri</a:t>
            </a:r>
            <a:endParaRPr lang="en-US" sz="2000" kern="0" dirty="0">
              <a:solidFill>
                <a:srgbClr val="B612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5800" y="1524000"/>
            <a:ext cx="3810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8956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Gençlik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Değişimleri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1676400"/>
            <a:ext cx="22098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1524000"/>
            <a:ext cx="3429000" cy="1752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352800" y="28956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Avrupa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Gönüllü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Hizmeti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172200" y="28956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Gençlik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Çalışanlarının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Hareketliliği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81200" y="990600"/>
            <a:ext cx="25908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Gençseniz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</a:p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Bireysel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Grup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Olarak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992302"/>
            <a:ext cx="25908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Tüzel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Kişilikseniz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(STK,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Vakıf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Kamu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Kurumu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vb.)</a:t>
            </a:r>
          </a:p>
        </p:txBody>
      </p:sp>
      <p:cxnSp>
        <p:nvCxnSpPr>
          <p:cNvPr id="14" name="Straight Arrow Connector 13"/>
          <p:cNvCxnSpPr>
            <a:stCxn id="11" idx="2"/>
            <a:endCxn id="3" idx="0"/>
          </p:cNvCxnSpPr>
          <p:nvPr/>
        </p:nvCxnSpPr>
        <p:spPr bwMode="auto">
          <a:xfrm flipH="1">
            <a:off x="1828800" y="2362200"/>
            <a:ext cx="1447800" cy="533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3" idx="0"/>
          </p:cNvCxnSpPr>
          <p:nvPr/>
        </p:nvCxnSpPr>
        <p:spPr bwMode="auto">
          <a:xfrm flipH="1">
            <a:off x="1828800" y="2363902"/>
            <a:ext cx="1447800" cy="53169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1" idx="2"/>
          </p:cNvCxnSpPr>
          <p:nvPr/>
        </p:nvCxnSpPr>
        <p:spPr bwMode="auto">
          <a:xfrm flipH="1">
            <a:off x="1752600" y="2362200"/>
            <a:ext cx="1524000" cy="519977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  <a:endCxn id="9" idx="0"/>
          </p:cNvCxnSpPr>
          <p:nvPr/>
        </p:nvCxnSpPr>
        <p:spPr bwMode="auto">
          <a:xfrm>
            <a:off x="3276600" y="2362200"/>
            <a:ext cx="1371600" cy="53340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1" idx="2"/>
            <a:endCxn id="10" idx="0"/>
          </p:cNvCxnSpPr>
          <p:nvPr/>
        </p:nvCxnSpPr>
        <p:spPr bwMode="auto">
          <a:xfrm>
            <a:off x="3276600" y="2362200"/>
            <a:ext cx="4191000" cy="53340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endCxn id="3" idx="0"/>
          </p:cNvCxnSpPr>
          <p:nvPr/>
        </p:nvCxnSpPr>
        <p:spPr bwMode="auto">
          <a:xfrm flipH="1">
            <a:off x="1828800" y="2363902"/>
            <a:ext cx="4572000" cy="53169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2" idx="2"/>
            <a:endCxn id="9" idx="0"/>
          </p:cNvCxnSpPr>
          <p:nvPr/>
        </p:nvCxnSpPr>
        <p:spPr bwMode="auto">
          <a:xfrm flipH="1">
            <a:off x="4648200" y="2363902"/>
            <a:ext cx="1676400" cy="53169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2"/>
            <a:endCxn id="10" idx="0"/>
          </p:cNvCxnSpPr>
          <p:nvPr/>
        </p:nvCxnSpPr>
        <p:spPr bwMode="auto">
          <a:xfrm>
            <a:off x="6324600" y="2363902"/>
            <a:ext cx="1143000" cy="53169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585900" y="42672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6-21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gün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arasında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13-30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yaş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arası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382930" y="42672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2-12 ay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arası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18-30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yaş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arası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172200" y="4267200"/>
            <a:ext cx="25908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gün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 ay</a:t>
            </a:r>
          </a:p>
          <a:p>
            <a:pPr marL="187325" marR="0" indent="-1873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Yaş</a:t>
            </a:r>
            <a:r>
              <a:rPr lang="en-US" sz="2400" b="1" i="1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i="1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sınırı</a:t>
            </a:r>
            <a:r>
              <a:rPr lang="en-US" sz="2400" b="1" i="1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i="1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yok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800" y="58790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Başvuru: 02 Şubat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2016, 26 Nisan 2016, 4 Ekim 2016</a:t>
            </a:r>
            <a:endParaRPr lang="tr-T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idemirel\Desktop\sunumlar\res\volunt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3" y="1043781"/>
            <a:ext cx="1048347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idemirel\Desktop\sunumlar\res\volunt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43781"/>
            <a:ext cx="1048347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2116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497263" y="2356044"/>
            <a:ext cx="2293937" cy="22939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42" y="700443"/>
            <a:ext cx="8392115" cy="609600"/>
          </a:xfrm>
        </p:spPr>
        <p:txBody>
          <a:bodyPr>
            <a:noAutofit/>
          </a:bodyPr>
          <a:lstStyle/>
          <a:p>
            <a:r>
              <a:rPr lang="tr-TR" sz="2400" dirty="0" smtClean="0"/>
              <a:t>Hareketlilik Projeleri Hibe Kalemleri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998516" y="1434804"/>
            <a:ext cx="1448948" cy="1362572"/>
            <a:chOff x="2474515" y="37803"/>
            <a:chExt cx="1146968" cy="1146968"/>
          </a:xfrm>
        </p:grpSpPr>
        <p:sp>
          <p:nvSpPr>
            <p:cNvPr id="24" name="Oval 23"/>
            <p:cNvSpPr/>
            <p:nvPr/>
          </p:nvSpPr>
          <p:spPr>
            <a:xfrm>
              <a:off x="2474515" y="37803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6"/>
            <p:cNvSpPr/>
            <p:nvPr/>
          </p:nvSpPr>
          <p:spPr>
            <a:xfrm>
              <a:off x="2642485" y="205773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Seyahat</a:t>
              </a:r>
              <a:r>
                <a:rPr lang="tr-TR" sz="10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 (Gidiş-Dönüş)</a:t>
              </a:r>
              <a:endParaRPr lang="tr-TR" sz="10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67138" y="1997583"/>
            <a:ext cx="1448948" cy="1362572"/>
            <a:chOff x="3643137" y="600582"/>
            <a:chExt cx="1146968" cy="1146968"/>
          </a:xfrm>
        </p:grpSpPr>
        <p:sp>
          <p:nvSpPr>
            <p:cNvPr id="22" name="Oval 21"/>
            <p:cNvSpPr/>
            <p:nvPr/>
          </p:nvSpPr>
          <p:spPr>
            <a:xfrm>
              <a:off x="3643137" y="600582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3811107" y="768552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Yönetim ve Organizasyon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55764" y="3262136"/>
            <a:ext cx="1448948" cy="1362572"/>
            <a:chOff x="3931763" y="1865135"/>
            <a:chExt cx="1146968" cy="1146968"/>
          </a:xfrm>
        </p:grpSpPr>
        <p:sp>
          <p:nvSpPr>
            <p:cNvPr id="20" name="Oval 19"/>
            <p:cNvSpPr/>
            <p:nvPr/>
          </p:nvSpPr>
          <p:spPr>
            <a:xfrm>
              <a:off x="3931763" y="1865135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10"/>
            <p:cNvSpPr/>
            <p:nvPr/>
          </p:nvSpPr>
          <p:spPr>
            <a:xfrm>
              <a:off x="4099733" y="2033105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Yurtdışı Harcırah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7052" y="4276228"/>
            <a:ext cx="1448948" cy="1362572"/>
            <a:chOff x="3123051" y="2879227"/>
            <a:chExt cx="1146968" cy="1146968"/>
          </a:xfrm>
        </p:grpSpPr>
        <p:sp>
          <p:nvSpPr>
            <p:cNvPr id="18" name="Oval 17"/>
            <p:cNvSpPr/>
            <p:nvPr/>
          </p:nvSpPr>
          <p:spPr>
            <a:xfrm>
              <a:off x="3123051" y="2879227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12"/>
            <p:cNvSpPr/>
            <p:nvPr/>
          </p:nvSpPr>
          <p:spPr>
            <a:xfrm>
              <a:off x="3291021" y="3047197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Dil Hazırlığı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49980" y="4314042"/>
            <a:ext cx="1448948" cy="1362572"/>
            <a:chOff x="1825979" y="2879227"/>
            <a:chExt cx="1146968" cy="1146968"/>
          </a:xfrm>
        </p:grpSpPr>
        <p:sp>
          <p:nvSpPr>
            <p:cNvPr id="16" name="Oval 15"/>
            <p:cNvSpPr/>
            <p:nvPr/>
          </p:nvSpPr>
          <p:spPr>
            <a:xfrm>
              <a:off x="1825979" y="2879227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14"/>
            <p:cNvSpPr/>
            <p:nvPr/>
          </p:nvSpPr>
          <p:spPr>
            <a:xfrm>
              <a:off x="1993949" y="3047197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Kurs Ücreti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41268" y="3262136"/>
            <a:ext cx="1448948" cy="1362572"/>
            <a:chOff x="1017267" y="1865135"/>
            <a:chExt cx="1146968" cy="1146968"/>
          </a:xfrm>
        </p:grpSpPr>
        <p:sp>
          <p:nvSpPr>
            <p:cNvPr id="14" name="Oval 13"/>
            <p:cNvSpPr/>
            <p:nvPr/>
          </p:nvSpPr>
          <p:spPr>
            <a:xfrm>
              <a:off x="1017267" y="1865135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16"/>
            <p:cNvSpPr/>
            <p:nvPr/>
          </p:nvSpPr>
          <p:spPr>
            <a:xfrm>
              <a:off x="1185237" y="2033105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Özel İhtiyaç Sahipleri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29894" y="1997583"/>
            <a:ext cx="1448948" cy="1362572"/>
            <a:chOff x="1305893" y="600582"/>
            <a:chExt cx="1146968" cy="1146968"/>
          </a:xfrm>
        </p:grpSpPr>
        <p:sp>
          <p:nvSpPr>
            <p:cNvPr id="12" name="Oval 11"/>
            <p:cNvSpPr/>
            <p:nvPr/>
          </p:nvSpPr>
          <p:spPr>
            <a:xfrm>
              <a:off x="1305893" y="600582"/>
              <a:ext cx="1146968" cy="1146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8"/>
            <p:cNvSpPr/>
            <p:nvPr/>
          </p:nvSpPr>
          <p:spPr>
            <a:xfrm>
              <a:off x="1473863" y="768552"/>
              <a:ext cx="811028" cy="811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İstisnai Maliyet</a:t>
              </a:r>
              <a:endParaRPr lang="tr-TR" sz="1100" b="1" kern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4"/>
          <p:cNvSpPr/>
          <p:nvPr/>
        </p:nvSpPr>
        <p:spPr>
          <a:xfrm>
            <a:off x="3833202" y="2691983"/>
            <a:ext cx="1622059" cy="16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kern="1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Hibe       Kalemleri</a:t>
            </a:r>
            <a:endParaRPr lang="tr-TR" sz="2400" b="1" kern="1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498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035" y="466725"/>
            <a:ext cx="8229600" cy="6762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200" dirty="0">
                <a:solidFill>
                  <a:srgbClr val="D5384B"/>
                </a:solidFill>
                <a:latin typeface="Arial"/>
                <a:cs typeface="Arial"/>
              </a:rPr>
              <a:t>Stratejik </a:t>
            </a:r>
            <a:r>
              <a:rPr lang="tr-TR" sz="3200" dirty="0" smtClean="0">
                <a:solidFill>
                  <a:srgbClr val="D5384B"/>
                </a:solidFill>
                <a:latin typeface="Arial"/>
                <a:cs typeface="Arial"/>
              </a:rPr>
              <a:t>Ortaklıklar Amaç</a:t>
            </a:r>
            <a:endParaRPr lang="en-US" sz="3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143001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1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Yenilikçi</a:t>
            </a:r>
            <a:r>
              <a:rPr lang="en-US" dirty="0" smtClean="0"/>
              <a:t> </a:t>
            </a:r>
            <a:r>
              <a:rPr lang="en-US" dirty="0" err="1"/>
              <a:t>uygulamaların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, </a:t>
            </a:r>
            <a:r>
              <a:rPr lang="en-US" dirty="0" err="1"/>
              <a:t>transferi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 smtClean="0"/>
              <a:t>uygulanmasını</a:t>
            </a:r>
            <a:r>
              <a:rPr lang="en-US" dirty="0" smtClean="0"/>
              <a:t>, </a:t>
            </a:r>
            <a:r>
              <a:rPr lang="en-US" dirty="0" err="1" smtClean="0"/>
              <a:t>Avrupa</a:t>
            </a:r>
            <a:r>
              <a:rPr lang="en-US" dirty="0" smtClean="0"/>
              <a:t> </a:t>
            </a:r>
            <a:r>
              <a:rPr lang="en-US" dirty="0" err="1" smtClean="0"/>
              <a:t>seviyesinde</a:t>
            </a:r>
            <a:r>
              <a:rPr lang="en-US" dirty="0" smtClean="0"/>
              <a:t> </a:t>
            </a:r>
            <a:r>
              <a:rPr lang="en-US" dirty="0" err="1" smtClean="0"/>
              <a:t>işbirliğini</a:t>
            </a:r>
            <a:r>
              <a:rPr lang="en-US" dirty="0"/>
              <a:t>, </a:t>
            </a:r>
            <a:r>
              <a:rPr lang="en-US" dirty="0" err="1"/>
              <a:t>karşılıklı</a:t>
            </a:r>
            <a:r>
              <a:rPr lang="en-US" dirty="0"/>
              <a:t> </a:t>
            </a:r>
            <a:r>
              <a:rPr lang="en-US" dirty="0" err="1"/>
              <a:t>öğrenmeyi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deneyimlerin</a:t>
            </a:r>
            <a:r>
              <a:rPr lang="en-US" dirty="0" smtClean="0"/>
              <a:t> </a:t>
            </a:r>
            <a:r>
              <a:rPr lang="en-US" dirty="0" err="1" smtClean="0"/>
              <a:t>paylaşılmasını</a:t>
            </a:r>
            <a:r>
              <a:rPr lang="en-US" dirty="0" smtClean="0"/>
              <a:t>,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girişimlerin</a:t>
            </a:r>
            <a:r>
              <a:rPr lang="en-US" dirty="0"/>
              <a:t> </a:t>
            </a:r>
            <a:r>
              <a:rPr lang="en-US" dirty="0" err="1"/>
              <a:t>uygulanmasını</a:t>
            </a:r>
            <a:r>
              <a:rPr lang="en-US" dirty="0"/>
              <a:t> </a:t>
            </a:r>
            <a:r>
              <a:rPr lang="en-US" dirty="0" err="1" smtClean="0"/>
              <a:t>destekler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035" y="2362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65" y="2625175"/>
            <a:ext cx="7819435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Yenilikçiği</a:t>
            </a:r>
            <a:r>
              <a:rPr lang="en-US" dirty="0" smtClean="0"/>
              <a:t> </a:t>
            </a:r>
            <a:r>
              <a:rPr lang="en-US" dirty="0" err="1" smtClean="0"/>
              <a:t>destekleyen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ortaklıklar</a:t>
            </a:r>
            <a:endParaRPr lang="en-US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İyi</a:t>
            </a:r>
            <a:r>
              <a:rPr lang="en-US" dirty="0" smtClean="0"/>
              <a:t> </a:t>
            </a:r>
            <a:r>
              <a:rPr lang="en-US" dirty="0" err="1" smtClean="0"/>
              <a:t>uygulamaların</a:t>
            </a:r>
            <a:r>
              <a:rPr lang="en-US" dirty="0" smtClean="0"/>
              <a:t> </a:t>
            </a:r>
            <a:r>
              <a:rPr lang="en-US" dirty="0" err="1" smtClean="0"/>
              <a:t>değişimini</a:t>
            </a:r>
            <a:r>
              <a:rPr lang="en-US" dirty="0" smtClean="0"/>
              <a:t> </a:t>
            </a:r>
            <a:r>
              <a:rPr lang="en-US" dirty="0" err="1" smtClean="0"/>
              <a:t>destekleyen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ortaklıklar</a:t>
            </a:r>
            <a:endParaRPr lang="en-US" dirty="0"/>
          </a:p>
        </p:txBody>
      </p:sp>
      <p:pic>
        <p:nvPicPr>
          <p:cNvPr id="3074" name="Picture 2" descr="C:\Users\idemirel\Desktop\sunumlar\res\images (6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779">
            <a:off x="990600" y="38862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demirel\Desktop\sunumlar\res\images (65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971">
            <a:off x="5410200" y="3844398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8893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035" y="466725"/>
            <a:ext cx="8229600" cy="6762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200" dirty="0">
                <a:solidFill>
                  <a:srgbClr val="D5384B"/>
                </a:solidFill>
                <a:latin typeface="Arial"/>
                <a:cs typeface="Arial"/>
              </a:rPr>
              <a:t>Stratejik </a:t>
            </a:r>
            <a:r>
              <a:rPr lang="tr-TR" sz="3200" dirty="0" smtClean="0">
                <a:solidFill>
                  <a:srgbClr val="D5384B"/>
                </a:solidFill>
                <a:latin typeface="Arial"/>
                <a:cs typeface="Arial"/>
              </a:rPr>
              <a:t>Ortaklıklar Amaç</a:t>
            </a:r>
            <a:endParaRPr lang="en-US" sz="3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76135"/>
            <a:ext cx="8243618" cy="511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Arial"/>
              <a:buChar char="•"/>
            </a:pPr>
            <a:r>
              <a:rPr 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Kurumsal, yerel/bölgesel, ulusal veya uluslar arası düzeyde yenilikçi uygulamaların geliştirilmesi, transfer edilmesi ve/veya uygulanması </a:t>
            </a:r>
            <a:endParaRPr lang="tr-TR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Yeterliliklerin tanınması ve belgelendirilmesi, işgücü piyasası ile uygunluğunun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artırılması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Aktif vatandaşlığın, istihdam edilebilirliğin ve yeni iş yaratılmasının (sosyal girişimcilik de dâhil)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geliştirilmesi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Girişimcilik, dil ve dijital becerilerin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geliştirilmesi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Dezavantajlı konumda olan grupların katılımlarının teşvik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edilmesi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Kuruluşların kurumsal kapasitelerinin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geliştirilmesi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Sürekli eğitimin kalitesinin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artırılması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Öğrenmeye katılımın ve istihdam edilebilirliğin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artırılması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Yeni pedagojiler, BİT tabanlı metodolojiler ve Açık Eğitim Kaynaklarının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kullanılması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altLang="tr-TR" dirty="0">
                <a:solidFill>
                  <a:srgbClr val="000000"/>
                </a:solidFill>
                <a:cs typeface="Times New Roman" panose="02020603050405020304" pitchFamily="18" charset="0"/>
              </a:rPr>
              <a:t>Yerel, ulusal ve uluslararası işbirliğinin teşvik </a:t>
            </a:r>
            <a:r>
              <a:rPr lang="tr-TR" altLang="tr-T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edilmesi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75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035" y="466725"/>
            <a:ext cx="8229600" cy="6762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200" dirty="0">
                <a:solidFill>
                  <a:srgbClr val="D5384B"/>
                </a:solidFill>
                <a:latin typeface="Arial"/>
                <a:cs typeface="Arial"/>
              </a:rPr>
              <a:t>Stratejik </a:t>
            </a:r>
            <a:r>
              <a:rPr lang="tr-TR" sz="3200" dirty="0" smtClean="0">
                <a:solidFill>
                  <a:srgbClr val="D5384B"/>
                </a:solidFill>
                <a:latin typeface="Arial"/>
                <a:cs typeface="Arial"/>
              </a:rPr>
              <a:t>Ortaklıklar Amaç</a:t>
            </a:r>
            <a:endParaRPr lang="en-US" sz="3200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76135"/>
            <a:ext cx="8243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lvl="0"/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1567210"/>
              </p:ext>
            </p:extLst>
          </p:nvPr>
        </p:nvGraphicFramePr>
        <p:xfrm>
          <a:off x="428035" y="1066800"/>
          <a:ext cx="803016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8035" y="5334000"/>
            <a:ext cx="4905965" cy="6762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2000" dirty="0" smtClean="0">
                <a:solidFill>
                  <a:srgbClr val="D5384B"/>
                </a:solidFill>
                <a:latin typeface="Arial"/>
                <a:cs typeface="Arial"/>
              </a:rPr>
              <a:t>Gençlik için 3 başvuru dönemi</a:t>
            </a:r>
            <a:endParaRPr lang="en-US" sz="2000" dirty="0">
              <a:solidFill>
                <a:srgbClr val="D5384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9354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7085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>Stratejik Ortaklıklar</a:t>
            </a:r>
            <a:br>
              <a:rPr lang="tr-TR" sz="4000" dirty="0" smtClean="0"/>
            </a:br>
            <a:r>
              <a:rPr lang="tr-TR" sz="2700" dirty="0" smtClean="0"/>
              <a:t>Hibe Başlıkları</a:t>
            </a:r>
            <a:endParaRPr lang="en-US" sz="27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5808662"/>
            <a:ext cx="2133600" cy="365125"/>
          </a:xfrm>
        </p:spPr>
        <p:txBody>
          <a:bodyPr/>
          <a:lstStyle/>
          <a:p>
            <a:fld id="{11DB63C4-803A-164C-85DA-AEE8F066809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1859076"/>
            <a:ext cx="7282891" cy="3786835"/>
            <a:chOff x="685800" y="1859076"/>
            <a:chExt cx="7282891" cy="3786835"/>
          </a:xfrm>
        </p:grpSpPr>
        <p:grpSp>
          <p:nvGrpSpPr>
            <p:cNvPr id="6" name="Group 5"/>
            <p:cNvGrpSpPr/>
            <p:nvPr/>
          </p:nvGrpSpPr>
          <p:grpSpPr>
            <a:xfrm>
              <a:off x="916635" y="1905243"/>
              <a:ext cx="7052056" cy="369336"/>
              <a:chOff x="285089" y="184749"/>
              <a:chExt cx="7052056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" name="Rectangle 6"/>
              <p:cNvSpPr/>
              <p:nvPr/>
            </p:nvSpPr>
            <p:spPr>
              <a:xfrm>
                <a:off x="285089" y="184749"/>
                <a:ext cx="7052056" cy="369336"/>
              </a:xfrm>
              <a:prstGeom prst="roundRect">
                <a:avLst/>
              </a:prstGeom>
              <a:grpFill/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000" dir="5400000" sy="-100000" algn="bl" rotWithShape="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" name="Rectangle 7"/>
              <p:cNvSpPr/>
              <p:nvPr/>
            </p:nvSpPr>
            <p:spPr>
              <a:xfrm>
                <a:off x="285089" y="184749"/>
                <a:ext cx="4341165" cy="369336"/>
              </a:xfrm>
              <a:prstGeom prst="roundRect">
                <a:avLst/>
              </a:prstGeom>
              <a:grp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u="none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 Yönetimi ve Uygulama </a:t>
                </a:r>
                <a:endParaRPr lang="tr-TR" sz="1900" u="none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685800" y="1859076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51102" y="2459573"/>
              <a:ext cx="6717588" cy="369336"/>
              <a:chOff x="619556" y="739079"/>
              <a:chExt cx="6717588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1" name="Rectangle 10"/>
              <p:cNvSpPr/>
              <p:nvPr/>
            </p:nvSpPr>
            <p:spPr>
              <a:xfrm>
                <a:off x="619556" y="739079"/>
                <a:ext cx="6717588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619556" y="739079"/>
                <a:ext cx="5835498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u="none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Ulus Ötesi Proje Toplantıları </a:t>
                </a:r>
                <a:endParaRPr lang="tr-TR" sz="1900" u="none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20267" y="2413406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34389" y="3013496"/>
              <a:ext cx="6534302" cy="369336"/>
              <a:chOff x="802843" y="1293002"/>
              <a:chExt cx="6534302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802843" y="1293002"/>
                <a:ext cx="6534302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802843" y="1293002"/>
                <a:ext cx="6534302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Fikri </a:t>
                </a: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Çıktılar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203554" y="2967329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92910" y="3567825"/>
              <a:ext cx="6475780" cy="369336"/>
              <a:chOff x="861364" y="1847331"/>
              <a:chExt cx="6475780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9" name="Rectangle 18"/>
              <p:cNvSpPr/>
              <p:nvPr/>
            </p:nvSpPr>
            <p:spPr>
              <a:xfrm>
                <a:off x="861364" y="1847331"/>
                <a:ext cx="6475780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861364" y="1847331"/>
                <a:ext cx="6475780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Çoğaltıcı </a:t>
                </a: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Etkinlikler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262075" y="3521658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434389" y="4122155"/>
              <a:ext cx="6534302" cy="369336"/>
              <a:chOff x="802843" y="2401661"/>
              <a:chExt cx="6534302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3" name="Rectangle 22"/>
              <p:cNvSpPr/>
              <p:nvPr/>
            </p:nvSpPr>
            <p:spPr>
              <a:xfrm>
                <a:off x="802843" y="2401661"/>
                <a:ext cx="6534302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802843" y="2401661"/>
                <a:ext cx="6534302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Ulus Ötesi Öğrenme - Öğretme Faaliyetleri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1203554" y="4075988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251102" y="4676078"/>
              <a:ext cx="6717588" cy="369336"/>
              <a:chOff x="619556" y="2955584"/>
              <a:chExt cx="6717588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7" name="Rectangle 26"/>
              <p:cNvSpPr/>
              <p:nvPr/>
            </p:nvSpPr>
            <p:spPr>
              <a:xfrm>
                <a:off x="619556" y="2955584"/>
                <a:ext cx="6717588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619556" y="2955584"/>
                <a:ext cx="6717588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İstisnai </a:t>
                </a: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Maliyetler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1020267" y="4629911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916635" y="5230408"/>
              <a:ext cx="7052056" cy="369336"/>
              <a:chOff x="285089" y="3509914"/>
              <a:chExt cx="7052056" cy="369336"/>
            </a:xfr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1" name="Rectangle 30"/>
              <p:cNvSpPr/>
              <p:nvPr/>
            </p:nvSpPr>
            <p:spPr>
              <a:xfrm>
                <a:off x="285089" y="3509914"/>
                <a:ext cx="7052056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285089" y="3509914"/>
                <a:ext cx="7052056" cy="36933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93161" tIns="48260" rIns="48260" bIns="4826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altLang="tr-T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Özel </a:t>
                </a:r>
                <a:r>
                  <a:rPr lang="tr-TR" altLang="tr-TR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İhtiyaç Desteği </a:t>
                </a:r>
                <a:endParaRPr lang="tr-TR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685800" y="5184241"/>
              <a:ext cx="461670" cy="461670"/>
            </a:xfrm>
            <a:prstGeom prst="roundRect">
              <a:avLst/>
            </a:prstGeom>
            <a:gradFill flip="none" rotWithShape="1">
              <a:gsLst>
                <a:gs pos="0">
                  <a:srgbClr val="499EA9">
                    <a:shade val="30000"/>
                    <a:satMod val="115000"/>
                  </a:srgbClr>
                </a:gs>
                <a:gs pos="50000">
                  <a:srgbClr val="499EA9">
                    <a:shade val="67500"/>
                    <a:satMod val="115000"/>
                  </a:srgbClr>
                </a:gs>
                <a:gs pos="100000">
                  <a:srgbClr val="499EA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5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tr-TR" sz="2400" dirty="0" smtClean="0"/>
              <a:t>Ana Eylem 3 – Politika </a:t>
            </a:r>
            <a:r>
              <a:rPr lang="tr-TR" sz="2400" dirty="0"/>
              <a:t>Reformuna Destek</a:t>
            </a:r>
            <a:br>
              <a:rPr lang="tr-TR" sz="2400" dirty="0"/>
            </a:br>
            <a:r>
              <a:rPr lang="tr-TR" sz="2400" dirty="0"/>
              <a:t>Yapılandırılmış Diyalog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5808662"/>
            <a:ext cx="2133600" cy="365125"/>
          </a:xfrm>
        </p:spPr>
        <p:txBody>
          <a:bodyPr/>
          <a:lstStyle/>
          <a:p>
            <a:fld id="{11DB63C4-803A-164C-85DA-AEE8F066809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81000" y="1828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D5384B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1" y="1447800"/>
            <a:ext cx="800099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tr-T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Gençler ile Gençlik </a:t>
            </a:r>
            <a:r>
              <a:rPr lang="tr-TR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Alanındaki Karar </a:t>
            </a:r>
            <a:r>
              <a:rPr lang="tr-T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Alıcıların Buluşmaları</a:t>
            </a:r>
          </a:p>
          <a:p>
            <a:pPr fontAlgn="ctr"/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Gençlerin, kendileri için üretilen politikaların yapım sürecine 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katılımını desteklemek için;</a:t>
            </a:r>
          </a:p>
          <a:p>
            <a:pPr marL="285750" indent="-285750" fontAlgn="ctr"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oplantılar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tr-T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fontAlgn="ctr">
              <a:buFont typeface="Arial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konferanslar, </a:t>
            </a:r>
          </a:p>
          <a:p>
            <a:pPr marL="285750" indent="-285750" fontAlgn="ctr">
              <a:buFont typeface="Arial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seminerler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tr-T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fontAlgn="ctr">
              <a:buFont typeface="Arial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anketler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endParaRPr lang="tr-TR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13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Arial"/>
              </a:rPr>
              <a:t>-30 yaş arası 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gençler ve karar alıcılar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Arial"/>
                <a:cs typeface="Arial"/>
              </a:rPr>
              <a:t>Hem Ulusal hem de Uluslararası seviyede başvuru</a:t>
            </a:r>
          </a:p>
          <a:p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dönem,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Şubat, 26 Nisan, 4 Ekim) </a:t>
            </a:r>
            <a:endParaRPr lang="tr-TR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C:\Users\idemirel\Desktop\sunumlar\res\consultation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10" y="2057400"/>
            <a:ext cx="3305175" cy="24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demirel\Desktop\sunumlar\res\publicitate-59535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1677"/>
            <a:ext cx="2709863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10" y="704850"/>
            <a:ext cx="8229600" cy="609600"/>
          </a:xfrm>
        </p:spPr>
        <p:txBody>
          <a:bodyPr>
            <a:noAutofit/>
          </a:bodyPr>
          <a:lstStyle/>
          <a:p>
            <a:r>
              <a:rPr lang="tr-TR" sz="3600" dirty="0" smtClean="0"/>
              <a:t>Merkezi Projeler</a:t>
            </a:r>
            <a:endParaRPr lang="tr-TR" sz="3600" dirty="0"/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07108"/>
              </p:ext>
            </p:extLst>
          </p:nvPr>
        </p:nvGraphicFramePr>
        <p:xfrm>
          <a:off x="456610" y="1355090"/>
          <a:ext cx="8382589" cy="21031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975896"/>
                <a:gridCol w="2574653"/>
                <a:gridCol w="1916020"/>
                <a:gridCol w="1916020"/>
              </a:tblGrid>
              <a:tr h="264744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EYLEM 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EYLEM 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EYLEM 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Eylemler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807">
                <a:tc>
                  <a:txBody>
                    <a:bodyPr/>
                    <a:lstStyle/>
                    <a:p>
                      <a:pPr algn="ctr"/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 Mundus Ortak Yüksek Lisans Dereceleri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Bilgi Ortaklıkları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Sivil Toplum İşbirliği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Jean Monnet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8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Erasmus+ Yüksek Lisans Kredileri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Sektörel Beceri Ortaklıkları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Geleceğe Yönelik Girişimler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 Destekleri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8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Büyük Ölçekli AGH Etkinlikleri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Yükseköğretim</a:t>
                      </a:r>
                      <a:r>
                        <a:rPr lang="tr-TR" sz="12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Alanında Kapasite Geliştirme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744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Gençlik Alanında Kapasite Geliştirme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3984" y="3429000"/>
            <a:ext cx="7278416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NİÇİN MERKEZİ PROJE?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Sektörlere </a:t>
            </a: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 veren kurum ve kuruluşlarla ortaklık kurmayı 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sonuçlarının politikaya dönüşme olasılığı 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fazladır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Sektörlerin yönetilmesinde merkezi proje çıktıları büyük öneme 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sahiptir</a:t>
            </a:r>
            <a:endParaRPr lang="tr-TR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Künye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266" name="Picture 2" descr="C:\Users\msalman\AppData\Local\Microsoft\Windows\Temporary Internet Files\Content.Outlook\VN7QUQBV\m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" y="2362200"/>
            <a:ext cx="6732270" cy="13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257800"/>
            <a:ext cx="6924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r-TR" b="1" dirty="0" smtClean="0"/>
              <a:t>Adres: </a:t>
            </a:r>
            <a:r>
              <a:rPr lang="tr-TR" dirty="0" smtClean="0"/>
              <a:t>Mevlana </a:t>
            </a:r>
            <a:r>
              <a:rPr lang="tr-TR" dirty="0"/>
              <a:t>Bulvarı </a:t>
            </a:r>
            <a:r>
              <a:rPr lang="tr-TR" dirty="0" smtClean="0"/>
              <a:t>No:181, </a:t>
            </a:r>
            <a:r>
              <a:rPr lang="tr-TR" dirty="0"/>
              <a:t>06520 Balgat/ANKARA</a:t>
            </a:r>
          </a:p>
          <a:p>
            <a:pPr algn="ctr" fontAlgn="base"/>
            <a:r>
              <a:rPr lang="tr-TR" b="1" dirty="0" smtClean="0"/>
              <a:t>Tel: </a:t>
            </a:r>
            <a:r>
              <a:rPr lang="tr-TR" dirty="0" smtClean="0"/>
              <a:t>+</a:t>
            </a:r>
            <a:r>
              <a:rPr lang="tr-TR" dirty="0"/>
              <a:t>90 312 409 60 </a:t>
            </a:r>
            <a:r>
              <a:rPr lang="tr-TR" dirty="0" smtClean="0"/>
              <a:t>00   -    </a:t>
            </a:r>
            <a:r>
              <a:rPr lang="tr-TR" b="1" dirty="0" smtClean="0"/>
              <a:t>Faks: </a:t>
            </a:r>
            <a:r>
              <a:rPr lang="tr-TR" dirty="0" smtClean="0"/>
              <a:t>+</a:t>
            </a:r>
            <a:r>
              <a:rPr lang="tr-TR" dirty="0"/>
              <a:t>90 312 409 60 09</a:t>
            </a:r>
          </a:p>
          <a:p>
            <a:pPr algn="ctr" fontAlgn="base"/>
            <a:r>
              <a:rPr lang="tr-TR" dirty="0" smtClean="0"/>
              <a:t>bilgi@ua.gov.tr</a:t>
            </a:r>
            <a:endParaRPr lang="tr-TR" dirty="0"/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7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87363" y="914400"/>
            <a:ext cx="8229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tr-TR" altLang="tr-TR" sz="2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Nedir?</a:t>
            </a: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054117" cy="47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61" y="1355919"/>
            <a:ext cx="2061244" cy="47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25" y="1365898"/>
            <a:ext cx="2056968" cy="47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62" y="1364472"/>
            <a:ext cx="2056967" cy="47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0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87363" y="2819400"/>
            <a:ext cx="36274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fontAlgn="base" hangingPunct="1">
              <a:spcAft>
                <a:spcPct val="0"/>
              </a:spcAft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Eğitim</a:t>
            </a:r>
          </a:p>
          <a:p>
            <a:pPr marL="342900" indent="-342900" eaLnBrk="1" fontAlgn="base" hangingPunct="1">
              <a:spcAft>
                <a:spcPct val="0"/>
              </a:spcAft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Gençlik </a:t>
            </a:r>
          </a:p>
          <a:p>
            <a:pPr marL="342900" indent="-342900" eaLnBrk="1" fontAlgn="base" hangingPunct="1">
              <a:spcAft>
                <a:spcPct val="0"/>
              </a:spcAft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Spor</a:t>
            </a:r>
          </a:p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a</a:t>
            </a: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lanlarını kapsayan Avrupa Birliği programıdır. </a:t>
            </a:r>
            <a:endParaRPr lang="tr-TR" altLang="tr-TR" sz="2400" dirty="0" smtClean="0">
              <a:solidFill>
                <a:srgbClr val="0000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Nedir?</a:t>
            </a:r>
          </a:p>
        </p:txBody>
      </p:sp>
      <p:pic>
        <p:nvPicPr>
          <p:cNvPr id="4" name="Picture 3" descr="erasm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00796"/>
            <a:ext cx="3701650" cy="4138004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16402" y="1143000"/>
            <a:ext cx="496999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tr-TR" altLang="tr-TR" sz="240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Erasmus</a:t>
            </a: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+;</a:t>
            </a:r>
          </a:p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2014-2020 yılları arasında uygulanacak</a:t>
            </a:r>
          </a:p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olan </a:t>
            </a:r>
          </a:p>
        </p:txBody>
      </p:sp>
    </p:spTree>
    <p:extLst>
      <p:ext uri="{BB962C8B-B14F-4D97-AF65-F5344CB8AC3E}">
        <p14:creationId xmlns:p14="http://schemas.microsoft.com/office/powerpoint/2010/main" val="8438579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2181990"/>
              </p:ext>
            </p:extLst>
          </p:nvPr>
        </p:nvGraphicFramePr>
        <p:xfrm>
          <a:off x="487363" y="914400"/>
          <a:ext cx="7818437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</p:spTree>
    <p:extLst>
      <p:ext uri="{BB962C8B-B14F-4D97-AF65-F5344CB8AC3E}">
        <p14:creationId xmlns:p14="http://schemas.microsoft.com/office/powerpoint/2010/main" val="24495468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A924D-210A-2541-AA1C-7DA50C5B2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06A924D-210A-2541-AA1C-7DA50C5B2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88CFE8-3752-B94B-A0FC-66E30CC2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288CFE8-3752-B94B-A0FC-66E30CC2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DDA52-F6C6-4644-A1B6-20CE3E9A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4FDDA52-F6C6-4644-A1B6-20CE3E9AB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C2CD7-645B-E84C-832D-B1400FBE9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41C2CD7-645B-E84C-832D-B1400FBE9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BDC6E5-852B-4942-8B7C-85512E2DF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EBDC6E5-852B-4942-8B7C-85512E2DF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4761804"/>
              </p:ext>
            </p:extLst>
          </p:nvPr>
        </p:nvGraphicFramePr>
        <p:xfrm>
          <a:off x="487363" y="914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</p:spTree>
    <p:extLst>
      <p:ext uri="{BB962C8B-B14F-4D97-AF65-F5344CB8AC3E}">
        <p14:creationId xmlns:p14="http://schemas.microsoft.com/office/powerpoint/2010/main" val="10532430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F12C1-C61A-5541-8750-AC749CC2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57F12C1-C61A-5541-8750-AC749CC2F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57F12C1-C61A-5541-8750-AC749CC2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57F12C1-C61A-5541-8750-AC749CC2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DEE0A3-4EC7-AF41-93FF-07440E6E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FDEE0A3-4EC7-AF41-93FF-07440E6EE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FDEE0A3-4EC7-AF41-93FF-07440E6E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FDEE0A3-4EC7-AF41-93FF-07440E6EE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55658-9EB8-2943-9E40-B85A35A8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CB55658-9EB8-2943-9E40-B85A35A8A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CB55658-9EB8-2943-9E40-B85A35A8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CB55658-9EB8-2943-9E40-B85A35A8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D6D78-E3CF-A642-8515-3BA2F742D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F7D6D78-E3CF-A642-8515-3BA2F742D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F7D6D78-E3CF-A642-8515-3BA2F742D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F7D6D78-E3CF-A642-8515-3BA2F742D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49FF8-5F0F-9242-83D9-FCC61CC2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8C749FF8-5F0F-9242-83D9-FCC61CC2A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C749FF8-5F0F-9242-83D9-FCC61CC2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8C749FF8-5F0F-9242-83D9-FCC61CC2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C6077E-4420-FE4C-9900-2BC25472C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FFC6077E-4420-FE4C-9900-2BC25472C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FC6077E-4420-FE4C-9900-2BC25472C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FC6077E-4420-FE4C-9900-2BC25472C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97F22-739E-E046-8ECB-F411C20DC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47A97F22-739E-E046-8ECB-F411C20DC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7A97F22-739E-E046-8ECB-F411C20DC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7A97F22-739E-E046-8ECB-F411C20DC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74F26-5215-BA4F-8FB3-BF7799955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64174F26-5215-BA4F-8FB3-BF7799955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4174F26-5215-BA4F-8FB3-BF7799955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64174F26-5215-BA4F-8FB3-BF7799955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E56D8-216E-A946-9989-AC97CB3F4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AFDE56D8-216E-A946-9989-AC97CB3F4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FDE56D8-216E-A946-9989-AC97CB3F4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AFDE56D8-216E-A946-9989-AC97CB3F4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0594A-AC29-444A-8401-A6137BCE5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E70594A-AC29-444A-8401-A6137BCE5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DE70594A-AC29-444A-8401-A6137BCE5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DE70594A-AC29-444A-8401-A6137BCE5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A9282-A644-AE43-A12F-853B0D7E5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E83A9282-A644-AE43-A12F-853B0D7E5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E83A9282-A644-AE43-A12F-853B0D7E5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E83A9282-A644-AE43-A12F-853B0D7E5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3EDBA9-2BBD-0D42-ACB3-349F21C5C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C93EDBA9-2BBD-0D42-ACB3-349F21C5C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C93EDBA9-2BBD-0D42-ACB3-349F21C5C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C93EDBA9-2BBD-0D42-ACB3-349F21C5C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5AAECB-54F3-0F42-A657-8811B7D1E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FB5AAECB-54F3-0F42-A657-8811B7D1E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FB5AAECB-54F3-0F42-A657-8811B7D1E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FB5AAECB-54F3-0F42-A657-8811B7D1E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886F1B-E0E5-3F44-B744-C7DF51B04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D9886F1B-E0E5-3F44-B744-C7DF51B04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D9886F1B-E0E5-3F44-B744-C7DF51B04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D9886F1B-E0E5-3F44-B744-C7DF51B04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B8DE1A-D89C-D448-9F0A-C4651C50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D3B8DE1A-D89C-D448-9F0A-C4651C50C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D3B8DE1A-D89C-D448-9F0A-C4651C50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D3B8DE1A-D89C-D448-9F0A-C4651C50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D9EC1-915B-6F41-BC5F-11F82A2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DC5D9EC1-915B-6F41-BC5F-11F82A20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DC5D9EC1-915B-6F41-BC5F-11F82A2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DC5D9EC1-915B-6F41-BC5F-11F82A20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3440286"/>
              </p:ext>
            </p:extLst>
          </p:nvPr>
        </p:nvGraphicFramePr>
        <p:xfrm>
          <a:off x="487363" y="914400"/>
          <a:ext cx="82296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</p:spTree>
    <p:extLst>
      <p:ext uri="{BB962C8B-B14F-4D97-AF65-F5344CB8AC3E}">
        <p14:creationId xmlns:p14="http://schemas.microsoft.com/office/powerpoint/2010/main" val="369010083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7930B2-F785-EF4A-A305-ACDFFDFF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77930B2-F785-EF4A-A305-ACDFFDFF7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77930B2-F785-EF4A-A305-ACDFFDFF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77930B2-F785-EF4A-A305-ACDFFDFF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137C3-9450-8B46-B024-DC7CBFEA0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94137C3-9450-8B46-B024-DC7CBFEA0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94137C3-9450-8B46-B024-DC7CBFEA0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94137C3-9450-8B46-B024-DC7CBFEA0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1E4AD-1250-FE4A-8D0F-EA92EE66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661E4AD-1250-FE4A-8D0F-EA92EE660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661E4AD-1250-FE4A-8D0F-EA92EE66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661E4AD-1250-FE4A-8D0F-EA92EE66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B6703-9C56-5045-B0E7-915B18B6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71B6703-9C56-5045-B0E7-915B18B60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971B6703-9C56-5045-B0E7-915B18B6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971B6703-9C56-5045-B0E7-915B18B6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6C2A6-7542-9C46-B669-8FAB2006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216C2A6-7542-9C46-B669-8FAB2006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216C2A6-7542-9C46-B669-8FAB2006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216C2A6-7542-9C46-B669-8FAB2006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87363" y="914400"/>
            <a:ext cx="8229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tr-TR" altLang="tr-TR" sz="2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352166902"/>
              </p:ext>
            </p:extLst>
          </p:nvPr>
        </p:nvGraphicFramePr>
        <p:xfrm>
          <a:off x="1524000" y="990600"/>
          <a:ext cx="6781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80743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 bwMode="auto">
          <a:xfrm>
            <a:off x="487363" y="914400"/>
            <a:ext cx="8229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tr-TR" altLang="tr-TR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tr-TR" altLang="tr-TR" sz="2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28600"/>
            <a:ext cx="44958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Niçin </a:t>
            </a:r>
            <a:r>
              <a:rPr lang="tr-TR" altLang="tr-TR" sz="2400" kern="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Erasmus</a:t>
            </a:r>
            <a:r>
              <a:rPr lang="tr-TR" altLang="tr-TR" sz="24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001304"/>
              </p:ext>
            </p:extLst>
          </p:nvPr>
        </p:nvGraphicFramePr>
        <p:xfrm>
          <a:off x="685800" y="990600"/>
          <a:ext cx="784860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31425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PresentationMetadata xmlns:xsi=&quot;http://www.w3.org/2001/XMLSchema-instance&quot; xmlns:xsd=&quot;http://www.w3.org/2001/XMLSchema&quot;&gt;&#10;  &lt;TransitionType&gt;Bounce&lt;/TransitionType&gt;&#10;  &lt;UniqueID&gt;0&lt;/UniqueID&gt;&#10;  &lt;ShowPreviews&gt;true&lt;/ShowPreviews&gt;&#10;  &lt;ShowReviews&gt;true&lt;/ShowReviews&gt;&#10;  &lt;ShowHeaderTitle&gt;true&lt;/ShowHeaderTitle&gt;&#10;  &lt;ShowHeaderNumber&gt;false&lt;/ShowHeaderNumber&gt;&#10;  &lt;SectionTemplate&gt;Template2&lt;/SectionTemplate&gt;&#10;  &lt;SectionTemplateColor&gt;&#10;    &lt;A&gt;255&lt;/A&gt;&#10;    &lt;R&gt;0&lt;/R&gt;&#10;    &lt;G&gt;0&lt;/G&gt;&#10;    &lt;B&gt;139&lt;/B&gt;&#10;    &lt;ScA&gt;1&lt;/ScA&gt;&#10;    &lt;ScR&gt;0&lt;/ScR&gt;&#10;    &lt;ScG&gt;0&lt;/ScG&gt;&#10;    &lt;ScB&gt;0.258182883&lt;/ScB&gt;&#10;  &lt;/SectionTemplateColor&gt;&#10;  &lt;SectionArrangement&gt;Spiral&lt;/SectionArrangement&gt;&#10;&lt;/PresentationMeta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87325" marR="0" indent="-187325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87325" marR="0" indent="-187325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8053</TotalTime>
  <Words>1113</Words>
  <Application>Microsoft Office PowerPoint</Application>
  <PresentationFormat>On-screen Show (4:3)</PresentationFormat>
  <Paragraphs>313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Erasmus+</vt:lpstr>
      <vt:lpstr>Erasmus+: Hedefler</vt:lpstr>
      <vt:lpstr>Erasmus+ Hedef Kitle</vt:lpstr>
      <vt:lpstr>Erasmus+: Ülkeler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Hareketlilik Projeleri Hibe Kalemleri</vt:lpstr>
      <vt:lpstr>PowerPoint Presentation</vt:lpstr>
      <vt:lpstr>PowerPoint Presentation</vt:lpstr>
      <vt:lpstr>PowerPoint Presentation</vt:lpstr>
      <vt:lpstr>Stratejik Ortaklıklar Hibe Başlıkları</vt:lpstr>
      <vt:lpstr>Ana Eylem 3 – Politika Reformuna Destek Yapılandırılmış Diyalog </vt:lpstr>
      <vt:lpstr>Merkezi Projeler</vt:lpstr>
      <vt:lpstr>Künye</vt:lpstr>
      <vt:lpstr>PowerPoint Presentation</vt:lpstr>
    </vt:vector>
  </TitlesOfParts>
  <Company>Eksel İletişim Danışmanlığı A.Ş.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Turgut Derbeder</dc:creator>
  <cp:lastModifiedBy>İbrahim Demirel</cp:lastModifiedBy>
  <cp:revision>853</cp:revision>
  <cp:lastPrinted>2014-12-24T10:14:07Z</cp:lastPrinted>
  <dcterms:created xsi:type="dcterms:W3CDTF">2013-12-19T14:43:13Z</dcterms:created>
  <dcterms:modified xsi:type="dcterms:W3CDTF">2016-01-26T07:32:53Z</dcterms:modified>
</cp:coreProperties>
</file>